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7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8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9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0.xml" ContentType="application/inkml+xml"/>
  <Override PartName="/ppt/notesSlides/notesSlide45.xml" ContentType="application/vnd.openxmlformats-officedocument.presentationml.notesSlide+xml"/>
  <Override PartName="/ppt/ink/ink11.xml" ContentType="application/inkml+xml"/>
  <Override PartName="/ppt/notesSlides/notesSlide46.xml" ContentType="application/vnd.openxmlformats-officedocument.presentationml.notesSlide+xml"/>
  <Override PartName="/ppt/ink/ink12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394" r:id="rId3"/>
    <p:sldId id="398" r:id="rId4"/>
    <p:sldId id="395" r:id="rId5"/>
    <p:sldId id="396" r:id="rId6"/>
    <p:sldId id="399" r:id="rId7"/>
    <p:sldId id="397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23" d="100"/>
          <a:sy n="123" d="100"/>
        </p:scale>
        <p:origin x="10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36:43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11533 7297 1378 0,'0'0'30'0,"0"0"6"0,0 0 2 0,0 0 2 0,0 0-32 0,0 0-8 16,0 0 0-16,0 0 0 0,0 0 52 0,0 0 10 16,3-5 2-16,-3-3 0 0,0-3-20 0,3 1-3 15,0-1-1-15,6 1 0 0,-3-1-3 0,0-2-1 16,3 0 0-16,0-1 0 0,0-4-11 0,3 2-2 16,-3 0-1-16,3 0 0 0,-1-2-3 0,4-1-1 15,0 3 0-15,0 0 0 0,0 1-18 0,-3-1 0 16,0 2 0-16,0 1 0 0,0 5 0 0,0 0 0 15,-4 0-8-15,-2 6 8 0,-6 2 0 0,12-3 0 0,0 6 0 16,-12-3 0-16,6 5 0 0,6 6 0 0,-3-1 0 0,0 3 0 16,-3 1 0-16,3-1 0 0,-3 0 0 0,3 3 0 15,0-3 0-15,3 0-9 0,-4 1 9 0,1-6 0 16,0 0 0-16,6 0 0 0,-3-3 0 0,0-3-8 16,3 1 8-16,0-3 0 0,3-5 0 0,0 0 0 15,-1-3 0-15,4-3 0 0,0-5 10 0,0 3-10 16,0-6 26-16,0 1-1 0,-4-3 0 0,7 0 0 15,3-1-12-15,-6 1-2 0,0 3-1 0,2-1 0 16,-2 1 3-16,0-1 1 0,-3 3 0 0,0 0 0 16,0 0-23-16,-3 1-5 0,2 1-1 0,-5 1-625 15,6 0-126-15</inkml:trace>
  <inkml:trace contextRef="#ctx0" brushRef="#br0" timeOffset="626.5938">12998 6228 939 0,'0'0'20'0,"0"0"5"0,0 0 1 0,-3 6 1 0,0-4-27 0,-3 4 0 0,3-1 0 0,-3 3 0 16,3-3 48-16,0 3 4 0,0 0 0 0,-3 0 1 16,3 2-20-16,-3 4-4 0,3-4-1 0,0 3 0 0,-3 1 1 0,3-1 0 15,-3 0 0-15,6 0 0 0,-3 3-17 0,3-2-3 16,0-4-1-16,0 3 0 0,3-5 10 0,3 3 2 15,-3-3 0-15,0-3 0 0,3 0-7 0,0 1-1 16,0-4 0-16,0 1 0 0,3-3 18 0,0-3 3 16,0 1 1-16,0-4 0 0,0 1 16 0,0-3 3 15,-1 3 1-15,-2-6 0 0,0 3 2 0,3-2 0 16,-3-1 0-16,0 1 0 0,-3-1-12 0,0-2-3 16,0 2 0-16,-3-2 0 0,-3 0 1 0,0-1 0 15,0 1 0-15,0 0 0 0,0 2-12 0,-3 1-2 16,3-3-1-16,-3 2 0 0,3 0-3 0,-3 4 0 15,0-4 0-15,-2 3 0 0,-1 0-24 0,0 0 0 16,6 3 0-16,-3 0 0 16,-3-1-19-16,3 4-9 0,3-4-1 0,3 6-1 15,0 0-35-15,-3 0-7 0,0-5-2 0,3 5-585 0,0 0-117 0</inkml:trace>
  <inkml:trace contextRef="#ctx0" brushRef="#br0" timeOffset="912.5752">13144 6384 1112 0,'3'6'24'0,"-3"-6"6"0,0 0 1 15,-3 5 0-15,3-2-31 0,0-3 0 0,0 0 0 0,0 0 0 16,0 0 81-16,0 0 11 0,0 0 1 0,0 0 1 16,6 0-14-16,-6 0-2 0,0 0-1 0,3-6 0 15,-1-2-6-15,-2 0-2 0,3-2 0 0,0 2 0 0,-3-3 6 0,3-2 1 16,0 0 0-16,-3 0 0 15,0-1-29-15,3 1-6 0,3 0-1 0,-3 0 0 0,0 2-1 0,0 1-1 16,3-4 0-16,0 6 0 0,-3 0-21 0,3 1-4 16,0-1-1-16,0 2 0 0,0 4-12 0,0-1 0 15,3 0 0-15,0-2 0 0,0 5-17 0,0-3-7 16,3 1 0-16,-1-1-1 16,1 3-64-16,0 0-13 0,6 0-2 0,-3 0-1 0</inkml:trace>
  <inkml:trace contextRef="#ctx0" brushRef="#br0" timeOffset="1840.7206">13873 6109 950 0,'0'0'20'0,"0"0"5"0,0 0 1 0,0 0 2 0,0 0-28 0,0 0 0 16,0 0 0-16,0 0 0 0,0 0 63 0,0 0 7 15,0 0 2-15,0 0 0 0,0 8-26 0,3 0-5 16,3 0-1-16,-3 3 0 0,0 2-13 0,0 0-3 16,3 0-1-16,-3 6 0 0,3-3-11 0,-3 5-3 15,0 0 0-15,0 0 0 0,2-2 13 0,-5-1 2 16,3 3 1-16,-3-2 0 0,-3 2-1 0,0-2 0 15,1-3 0-15,-1 2 0 0,0 1 28 0,0-6 4 16,-3 3 2-16,0-3 0 0,0 0 8 0,0 0 2 16,-3-5 0-16,0 3 0 0,3-1-1 0,-3-2 0 15,0-2 0-15,3-1 0 0,-3 0-15 0,3-2-4 16,-6 0 0-16,3-3 0 0,0 0-16 0,1-3-4 16,-1 0-1-16,-3 3 0 0,3-5-15 0,-3 2-4 0,0-2 0 15,0-3 0-15,0 3-24 0,0-6-4 0,3 1-2 0,-3-6 0 31,3 0-130-31,4-3-25 0,-1 1-6 0,3-3-770 0</inkml:trace>
  <inkml:trace contextRef="#ctx0" brushRef="#br0" timeOffset="1972.2802">13787 5874 1404 0,'0'0'31'0,"0"0"6"0,0 0 2 0,0 0 0 0,0 0-31 0,0 0-8 0,0 0 0 0,-3 0 0 0,3 0 20 0,0 0 4 15,0 0 0-15,0 0 0 0,0 0-39 0,0 0-7 16,0 0-2-16</inkml:trace>
  <inkml:trace contextRef="#ctx0" brushRef="#br0" timeOffset="2355.9389">13950 6107 1119 0,'0'0'24'0,"0"0"6"0,0 8 1 0,0-1 1 0,0 1-32 0,0 0 0 0,0 0 0 0,0 3 0 16,3-6 51-16,-3 6 4 0,3-1 1 0,0-2 0 16,0 0-16-16,0 0-4 0,3 0 0 0,-3-3 0 15,0 3-3-15,0-2-1 0,0 2 0 0,-3-8 0 16,6 5-17-16,3-3-4 0,-9-2-1 0,0 0 0 15,0 0 17-15,9-2 3 0,0-1 1 0,-9 3 0 16,9-5 3-16,3-3 1 0,-7 0 0 0,4-3 0 16,0 1-15-16,-3 2-4 0,0-3 0 0,0 1 0 15,3-1-8-15,-6 1-8 0,3-1 12 0,-3 3-12 16,0 0 8-16,0 0-8 0,0 6 0 0,-3 2 0 16,0 0 12-16,0 0-12 0,0 0 12 0,0 0-12 15,0 0 12-15,0 0-12 0,0 7 12 0,-3 1-12 16,3 0 8-16,0 3-8 0,0 0 0 0,3-1 0 15,0-2 0-15,-3 3 0 0,3-6 0 0,0 3-12 16,3-3-23-16,-3 3-4 0,3-3-1 0,0 3-515 16,0-2-103-16</inkml:trace>
  <inkml:trace contextRef="#ctx0" brushRef="#br0" timeOffset="2671.8352">14310 5974 742 0,'0'0'20'0,"-3"6"7"0,-3-1-27 0,1 0 0 0,-1 0 0 0,0 1 0 15,6-6 41-15,-3 8 3 0,0 0 1 0,0 0 0 16,0 0-28-16,3-1-5 0,0 1-2 0,3 0 0 16,-3 0 6-16,3 3 0 15,0-1 1-15,3-2 0 0,0 3 21 0,-1 0 4 0,-2-1 1 0,6 1 0 16,-3-1 2-16,-3 1 1 0,0-3 0 0,0 2 0 15,0-2 3-15,0 0 1 0,-3 3 0 0,0-3 0 16,3 0 13-16,-3 2 2 0,-3-4 1 0,0 2 0 16,-3-1-6-16,3 1 0 0,0-2-1 0,-3 2 0 15,3-3-27-15,-3 0-6 0,3 1-1 0,3-6 0 16,-2 2-17-16,2-2-8 0,0 0 8 0,0 0-8 16,0 0-21-16,0 0-10 0,-3-5-1 0,3-3-550 15,3 0-110-15</inkml:trace>
  <inkml:trace contextRef="#ctx0" brushRef="#br0" timeOffset="2924.3312">14477 5731 1130 0,'0'0'24'0,"0"0"6"0,0 0 1 0,0 0 1 0,0 0-32 0,3 10 0 15,0-2 0-15,3 3 0 0,-3 0 71 0,3 4 7 16,-3 4 2-16,3-1 0 0,0 4-25 0,-3-1-5 15,3 3-1-15,0-3 0 0,-3 3-11 0,0-3-2 16,0 0-1-16,0 0 0 0,-3 3-11 0,3-3-3 16,3 0 0-16,-6-2 0 0,2-3-10 0,1 0-3 15,0-1 0-15,-3-1 0 0,0-1 0 0,0-3 0 0,0-2 0 0,0 0 0 16,0 3-8-16,0-3 8 0,-3-3-8 0,6 3 8 16,-3-8-8-16,0 0-17 0,0 0 4 0,0 0-534 15,0 0-106-15</inkml:trace>
  <inkml:trace contextRef="#ctx0" brushRef="#br0" timeOffset="3089.8176">14426 5995 1364 0,'0'0'30'0,"0"0"6"0,0 0 2 0,0 0 0 0,3-2-30 0,3-3-8 0,-6 5 0 0,0 0 0 16,9-6 94-16,0 1 18 0,0 0 3 0,6-1 1 15,-6 4-42-15,3-1-8 0,0 0-2 0,0 1 0 16,0-1-39-16,3 0-8 0,-1 3-1 0,1-2-1 15,0 2-47-15,3-5-8 0,-3 2-3 0,3-2 0 16</inkml:trace>
  <inkml:trace contextRef="#ctx0" brushRef="#br0" timeOffset="3945.1057">15191 5784 1180 0,'0'0'26'0,"0"0"6"0,-3-3 0 0,3 3 1 0,0 0-33 0,-3 0 0 16,1-2 0-16,2 2 0 0,0 0 83 0,0 0 9 16,0 0 3-16,0 0 0 0,0 0-37 0,0 0-7 15,0 0-2-15,0 0 0 0,8-3-19 0,1-2-4 16,0 5-1-16,0-3 0 0,3 0-4 0,-3 3-1 16,3-2 0-16,-3-1 0 0,3 0-3 0,-3 1-1 0,3 2 0 0,0-3 0 15,-4 3-4-15,1-3-2 0,0 1 0 0,-9 2 0 16,0 0 8-16,0 0 2 0,0 0 0 0,9 2 0 15,3 1-20-15,-12-3 0 0,0 0 0 0,6 8 0 16,0 0 0-16,0 0 0 0,-6 0 0 0,-3 0 0 16,0 2 0-16,3-2 0 0,-3 5 0 0,0-2 0 15,0 0 12-15,-3-1-12 0,-3 1 12 0,3 2-12 16,-3 0 0-16,0 1 0 0,1-1 0 0,2-3 0 16,-6 4 0-16,3 1 0 0,0-4 0 0,3 2 0 15,-3-2 0-15,3 2 0 0,0-2 0 0,0-1 0 16,6 1 0-16,-3-6 0 0,0 3 0 0,3-8 0 15,0 8 0-15,0-8 0 0,3 5-12 0,-3-5 3 16,0 0 9-16,9 3 11 0,0 0-3 0,0-3 0 16,0-3 8-16,0 0 0 0,3 3 1 0,-3-5 0 0,2 0-3 15,-2-1-1-15,3 4 0 0,-3-6 0 0,6 3-13 0,-3-1 11 16,0 1-11-16,0-3 10 0,0 3-10 0,0-3 8 16,0 2-8-16,-1-1 8 0,-2 4-25 0,0-2-6 15,3-1-1-15,-6 4 0 16,-6 2-41-16,6-6-9 0,0 1-2 0,-6 5-784 15</inkml:trace>
  <inkml:trace contextRef="#ctx0" brushRef="#br0" timeOffset="4195.125">15174 5927 1288 0,'0'0'28'0,"0"0"7"0,0 0 1 0,0 0 0 0,6-3-36 0,2 0 0 0,1-2 0 0,0 0 0 15,3 0 95-15,0-1 12 0,-3 1 2 0,3 0 1 16,0-3-44-16,0 5-9 0,0 0-1 0,0-2-1 16,0 2-30-16,-4-2-5 0,4 3-2 0,0-4 0 15,-12 6 38-15,12-5 8 0,0 2 2 0,0-2 0 16,3 5-191-16,-6-3-39 0,3 1-7 0</inkml:trace>
  <inkml:trace contextRef="#ctx0" brushRef="#br0" timeOffset="4545.6135">15605 5863 1080 0,'0'0'24'0,"0"0"4"0,0 0 2 0,0 0 0 0,0 0-30 0,0 0 0 15,0 11 0-15,3-6 0 0,3 3 65 0,-6-3 7 16,3 3 2-16,-3 0 0 0,3 0-29 0,0 3-5 16,-3 2-2-16,3 0 0 0,-3-2-1 0,3 2 0 0,0 0 0 0,0 3 0 15,-3-3-8-15,3 1-1 0,0-1-1 0,0 3 0 16,0-3-7-16,0 0 0 0,0-2-1 0,0-1 0 15,3 3-11-15,0-2-8 0,0-3 12 0,-3 0-12 16,3 0 10-16,0 0-10 0,-1 0 8 0,4 0-8 16,-3-3 8-16,0-2-8 0,0-1 8 0,0 1-8 15,3 0 8-15,-3-1-8 0,3-2 8 0,-3 0-8 16,3-2 0-16,-3-1 8 0,0 0-8 0,0 1 0 16,0-4 0-16,-3 4-20 0,3-4 3 0,-3 1-791 15</inkml:trace>
  <inkml:trace contextRef="#ctx0" brushRef="#br0" timeOffset="4773.0093">15593 6125 1450 0,'0'0'32'0,"0"0"6"0,0 0 2 0,3-3 1 0,3 3-33 0,0-2-8 16,0-1 0-16,0 1 0 0,0-4 100 0,3 4 17 16,0-1 4-16,3 0 1 0,-3-2-60 0,3 0-12 15,0 2-2-15,2-2-1 0,-2-1-32 0,3 1-7 16,0 3 0-16,0-4-623 16,0 1-124-16</inkml:trace>
  <inkml:trace contextRef="#ctx0" brushRef="#br0" timeOffset="6558.8753">16558 5816 1026 0,'0'0'22'0,"0"0"5"0,6-3 1 15,-6 3 1-15,3-5-29 0,3-1 0 0,-3 1 0 0,3 0 0 0,-1-3 68 0,-2 3 8 16,3-3 2-16,-3 2 0 0,0-2-13 0,3 3-2 16,-6-3-1-16,3-2 0 0,-3 4 7 0,3-2 2 15,-3 3 0-15,0-3 0 0,-3 3-42 0,0-1-8 16,3 1-1-16,-3 0-1 0,-3 2 1 0,3 1 0 16,3-6 0-16,-3 5 0 0,0-2-8 0,3 5-2 15,-3-6 0-15,0 4 0 0,3 2-10 0,-5-3 8 16,2 6-8-16,3-3 8 0,0 0-8 0,-6 8 0 0,-3 2 0 15,3 1 8-15,0-1-8 0,3 4-11 0,-3-1 3 0,3 3 0 16,-6 0 8-16,6 0-12 0,0 5 12 0,0-5-12 16,3 2 12-16,0-2-8 15,0 0 8-15,3 0-8 0,3 0 8 0,-3-6 0 16,0 1 0-16,3-1-8 0,0-4 8 0,3 2 0 0,-9-8 0 0,6 0-8 16,3 2 8-16,0-2 11 0,-1-2-3 0,-2 2 0 15,0-8 20-15,3 0 4 0,0-3 1 0,-3 1 0 16,-3-1-8-16,3-2-1 0,3 2-1 0,0-2 0 15,-3-3-9-15,0 5-2 0,3-2 0 0,-3 3 0 16,0-4-3-16,-3 7-1 0,-3-1 0 0,3 0 0 16,3 0-8-16,-3 2 0 0,-3 6 0 0,0-5 0 15,0 5 14-15,0 0-2 0,6 0-1 0,-6 0 0 16,0 0-26-16,0 0-5 0,5 3 0 0,-5-3-1 16,0 5 12-16,0-5 9 0,9 8-12 0,0-3 12 15,3 1-10-15,-12-6 10 0,0 0-8 0,9 2 8 0,6 4 0 16,-6-4-8-16,-9-2 8 0,0 0 0 0,9-2 0 0,0 2 0 15,0-6 0-15,-9 6 0 0,3-5 10 0,3-3 1 16,3 0 0-16,-3 3 0 0,-6-3 7 0,6 3 2 16,0-3 0-16,-1 5 0 0,-5 3-20 15,0 0-9-15,0 0 1 0,6-5 0 0,0-1 8 0,-6 6 0 16,0 0-9-16,0 0 9 0,12 3-14 0,-3 0 2 16,-3-1 0-16,0 4 0 0,0-4-3 0,0 1 0 15,3 0 0-15,-9-3 0 0,0 0 2 0,9 2 0 16,3-2 0-16,-3 0 0 0,0 0 13 0,0 0-9 15,0 0 9-15,2 0-8 0,-2 0-4 0,0 0 0 0,-3 0 0 0,3 0 0 16,0 0 12-16,0 3 0 0,-3-1 10 0,0-2-10 16,3 3 0-16,-3 0 0 0,-6-3 0 0,3 2 0 15,-3-2 0-15,0 0-16 0,0 0 1 0,0 8 1 16,-3-2 22-16,3-6 5 0,6 5 1 0,-3 0 0 16,3 1-14-16,-6-6 0 0,0 5 0 0,6-3 0 15,6 1 0-15,-4 0 0 0,-8-3 0 0,9 0 0 16,0-3 0-16,0-2 8 0,0 0-8 0,0-1 0 15,0-2 37-15,0-2 2 0,3-4 0 0,-6 1 0 16,-3-3 18-16,3-2 4 0,6-3 1 0,-3 0 0 16,-3-3-6-16,0-3-2 0,-6 3 0 0,2-2 0 15,1 2-11-15,-6 0-3 0,-2-2 0 0,-1-1 0 16,3 4-14-16,-3-4-3 0,-6 3-1 0,0 1 0 16,6-1-22-16,-3 3-18 0,-3-1 3 0,0 1 1 15,-3 3-35-15,6 2-7 0,3 0-2 0,-3 3-727 16,1 2-146-16</inkml:trace>
  <inkml:trace contextRef="#ctx0" brushRef="#br0" timeOffset="7238.5193">17838 5355 1414 0,'0'0'40'0,"0"0"9"0,0-5-39 0,0 5-10 0,0 0 0 0,0-3 0 15,0 3 66-15,0 0 11 0,0 0 3 0,0 0 0 16,0 0-39-16,-3 6-7 0,0 4-2 0,0 3 0 0,0 1-12 0,0-1-4 15,3 3 0-15,0 2 0 0,-3 1-16 0,3 2 0 16,3 0 0-16,0 0 0 0,-3 3 0 0,6-3 10 16,-3 0-10-16,0-2 8 15,3-3-8-15,-3 0 0 0,0-6 0 0,2 1 0 0,1-1 13 0,-3-2 1 16,3-2 0-16,-6-6 0 0,0 0 18 0,6 2 3 16,3 1 1-16,-3-6 0 0,0 1-12 0,3-6-1 15,-3 2-1-15,3-4 0 0,0-1 18 0,-3-2 3 16,3-3 1-16,0 0 0 0,-3-5-26 0,3 3-5 15,0-1-1-15,-4-2 0 0,1-3 2 0,0 3 0 16,-3 0 0-16,0 0 0 0,0-1-14 0,0 4 11 0,-3-1-11 0,3 3 10 16,3 1-10-16,-3 4 10 0,0-2-10 15,0 5 10-15,-3 0-10 0,3 3 0 0,-3 5 0 0,0 0 0 16,0 0 0-16,0 0 0 0,0 0 0 0,0 10 0 16,0 1 0-16,3 5-12 0,0 0 4 0,0-1 8 15,-3 4-13-15,0-3 5 0,3 5 8 0,-3-3-13 16,3 1 13-16,0-3 0 0,0 0 0 0,-3 0 10 15,3 0-23-15,0-1-5 0,0 1-1 0,-3 0 0 16,3-3-35 0,0 1-7-16,3-1-2 0,-3-3-574 0,0 1-115 0</inkml:trace>
  <inkml:trace contextRef="#ctx0" brushRef="#br0" timeOffset="7510.9852">18239 5472 1056 0,'0'0'30'0,"0"0"6"0,0 8-28 0,0-3-8 16,0 0 0-16,0 3 0 0,-3 0 47 0,3 3 8 15,0-1 1-15,0 1 1 0,-3 2-5 0,3 0-2 16,-2 3 0-16,2 0 0 0,2-3-3 0,1 3-1 16,-3 0 0-16,3 0 0 0,-3 0-6 0,3-3-2 15,-3 0 0-15,6 0 0 0,-3 1-12 0,3-1-2 16,0 0-1-16,0-2 0 0,-3-3-7 0,6 0-2 15,-3-1 0-15,0-1 0 0,0 2-2 0,3-3 0 16,-3-2 0-16,3-1 0 0,3-2 4 0,-3 0 0 16,0 0 0-16,-3 0 0 0,-1-2-16 0,4-1 9 15,-3 3-9-15,0-3 8 16,-3 1-35-16,-3 2-7 0,6-3-2 0</inkml:trace>
  <inkml:trace contextRef="#ctx0" brushRef="#br0" timeOffset="7745.0472">18171 5675 1386 0,'0'0'30'0,"0"0"6"0,0 0 2 0,3-2 2 0,0-4-32 0,0-2-8 0,0 3 0 0,0 3 0 16,0-4 89-16,3 4 17 0,0-1 3 0,-6 3 1 15,12-8-36-15,0 3-7 0,-4-1-2 0,4 4 0 0,0-4-29 0,0 1-5 16,0 0-2-16,3 0 0 0,0-3-21 0,-3 5-8 16,3-2 0-16,-6-1-625 15,3 1-130-15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8:15:4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9664 8152 1396 0,'0'0'40'0,"-6"2"8"0,3 4-39 0,-3-1-9 15,-3-2 0-15,3 2 0 0,0 0 40 0,3 3 5 16,-3-2 2-16,0-1 0 0,0-3-2 0,0 4 0 15,3-4 0-15,-2 1 0 0,-1 0 11 0,6-3 3 16,-6 0 0-16,6 0 0 0,-6 0 4 0,0 0 1 16,0 0 0-16,6 0 0 0,-6-3 4 0,3 0 0 15,-3 1 1-15,3-1 0 0,-3-2-13 0,3 0-4 16,0-1 0-16,3-2 0 0,-3 0-12 0,3-2-2 16,0-3-1-16,0-1 0 0,3-2-5 0,-3 1 0 15,3-4-1-15,0 1 0 0,3-1-3 0,-3 0 0 16,3-2 0-16,3 0 0 0,-3 0-8 0,3-3-1 0,0 0-1 0,0 1 0 15,-1-4-7-15,1 1-2 0,-3-1 0 0,0 1 0 16,0-1-9-16,0 1 0 0,0 2 9 0,0 3-9 16,0 0 0-16,3 2 0 0,-3 1 0 0,0 4 0 31,0 1-20-31,0 3-6 0,-3-1-1 0,3 3 0 16,0 3-132-16,0-1-26 0,3 4-6 0,-3-1-909 0</inkml:trace>
  <inkml:trace contextRef="#ctx0" brushRef="#br0" timeOffset="3827.961">9884 7279 1483 0,'-9'-11'32'0,"6"8"8"0,0-2 0 0,0 0 2 0,-3 0-34 0,3-3-8 0,-3 0 0 0,4 2 0 16,-1-2 68-16,0 3 12 0,0 0 3 0,0 2 0 16,0-2-12-16,3 5-3 0,0 0 0 0,0 0 0 15,0 0-36-15,0 0-8 0,-3 8-2 0,6 0 0 16,0 0-7-16,-3 5-2 0,3 0 0 0,0 0 0 15,0 3-5-15,0 3 0 0,5-1-8 0,-2 1 12 16,0 2 0-16,3 0-1 0,-3 0 0 0,3 1 0 16,-3-4 1-16,3 3 1 0,0 0 0 0,3-2 0 15,-6-1 3-15,3 1 1 0,-3-6 0 0,0 3 0 0,0 0-8 16,3 0-1-16,-3-3-8 0,-1 0 12 0,1-2 0 16,0 2-1-16,0-5 0 0,-3 0 0 0,3 0 1 15,-6-8 1-15,0 0 0 0,3 8 0 0,0 0-2 0,-3-3-1 16,0-5 0-16,0 0 0 15,0 0-42-15,0 0-8 0,0 0-1 0,0 0-1 16,0 0-126-16,0 0-26 0,6-5-5 0</inkml:trace>
  <inkml:trace contextRef="#ctx0" brushRef="#br0" timeOffset="4106.3092">10075 7149 1371 0,'0'0'30'0,"0"0"6"0,0 0 2 0,0 0 1 0,0 0-31 0,-6 3-8 0,-3-1 0 0,3 4 0 15,0-4 80-15,-3 6 16 0,0 3 2 0,0-1 1 16,0 1-23-16,-3 5-4 0,3 2 0 0,-5 4-1 16,-1-1-24-16,3 3-5 0,0 2-1 0,-3 3 0 15,6 0-22-15,-3 0-5 0,0 0-1 0,0 0 0 16,0-2 0-16,3 2 0 0,1-2 0 0,-1-1 0 15,0 0-5-15,3-2 0 0,0-3-8 0,3 1 12 16,0-7-12-16,0 4 0 0,6-8-9 0,-3 2 9 16,3-5-63-16,0 2-6 0,0-4-2 0,3-1-548 15,0 0-109-15</inkml:trace>
  <inkml:trace contextRef="#ctx0" brushRef="#br0" timeOffset="4390.8735">10122 7482 1522 0,'0'0'33'0,"0"0"7"0,0 0 2 0,-3 8 2 0,-3 0-36 0,3 0-8 16,-2 3 0-16,-1-3 0 0,0 5 60 0,3-5 9 15,-3 3 3-15,0-1 0 0,0 3-21 0,3 1-4 0,0-1-1 0,0 0 0 16,0-2-5-16,3 2-1 0,-3 0 0 0,3-2 0 15,0 2-18-15,3 0-4 0,0-2-1 0,0-1 0 16,6 3-9-16,-3-5-8 0,3 0 9 0,-3 0-9 16,3 3 0-16,2-3 0 0,-2-6 0 0,0 1 0 15,0-3-10-15,3 3 2 0,-3-1 0 0,0 1 0 32,0-3-43-32,0 0-8 0,0-3-1 0,-3 1-535 0,3 4-106 0</inkml:trace>
  <inkml:trace contextRef="#ctx0" brushRef="#br0" timeOffset="4586.1586">10045 7673 1699 0,'0'0'37'0,"0"0"8"0,0 0 2 0,0 0 1 16,0 0-39-16,3 0-9 0,0-3 0 0,-3 3 0 15,9-2 69-15,-3-4 12 0,0 4 3 0,0-4 0 0,6 1-49 0,-6 2-10 16,3 1-1-16,2-3-1 0,-2 2-15 0,3 3-8 15,0-5 8-15,0 2-8 16,3-2-26-16,3 2-10 0,-3-2-1 0,-3 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8:17:03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 6588 2803 0,'-21'-13'80'15,"12"8"16"-15,-6-3-76 0,0 2-20 0,4-2 0 0,2 1 0 0,-6 1 36 0,9-2 4 16,-9 3 1-16,3 0 0 0,3-1-11 0,0 4-2 16,3-4-1-16,0 4 0 0,0 2-27 0,3 0 0 15,3 0 0-15,0 0 0 0,0 0 0 0,0 0 0 16,0 0 0-16,0 0 0 0,0 0 0 0,0 0 0 16,0 0 0-16,0 0 0 0,0 0 0 0,9-3 0 15,-3 1 0-15,-6 2 0 0,6 0 0 0,3 0 0 16,0-3 0-16,3 3 0 0,-3-3 13 0,3 3-2 15,3-2-1-15,-3 2 0 0,5-3 4 0,4 3 1 16,-3-3 0-16,6 1 0 0,0-1-7 0,5 0-8 16,7 1 11-16,0-1-11 0,9 0 9 0,-4 1-9 0,4 2 0 0,0 0 9 15,2-6-9-15,1 4 0 0,2-1 0 0,7 1 0 16,-1 4 0-16,4-2 0 0,-3 3 0 0,-1-1 0 16,1 4 0-16,-1-4 0 0,7 1 0 0,2 2 0 15,1 3 0-15,-1-2 0 0,1 2 0 0,-1 2 0 16,1-2 0-16,2 0 0 0,4 0 0 0,-1 3 0 15,-3-4 0-15,1 1 0 0,2 0 0 0,4 0 0 16,2 0 0-16,1 0 0 0,-4-3 0 0,3 1 0 16,4 2 0-16,-1-6 0 0,3 1 0 0,-2 2 0 15,-4-2-8-15,4 0 8 0,2-1 0 0,-3 1 0 16,4-1 0-16,-7 1 12 0,0 0-2 0,-5-1 0 0,5 1-10 16,1 0 0-16,2-1 0 0,-3-2 8 0,-2 3-8 0,-1 0 0 15,7-3 0-15,-4 2 0 0,0-2 0 0,-2 0 0 16,-4 0 0-16,4 3 0 0,-1-3 0 0,3 3 0 15,-2-6 8-15,-1 3-8 16,-5 3 0-16,2-3 0 0,7 0 0 0,-7 2 0 0,3-2 0 0,-2 0 0 16,-7 0 0-16,7 0 0 0,2 0 0 0,1 0 0 15,-4 0 0-15,-6 0 0 0,1-2 0 0,-1 2 0 16,-2 0 0-16,-3-3 0 0,-4-2 0 0,7 2 8 16,8-2-8-16,0-1 0 0,-8 1 8 0,-1-3-8 15,4 3 8-15,-1-3-8 0,7 3 0 0,-7-3 0 16,-2 2 8-16,-7-2-8 0,1 3 0 0,2-3 8 0,-2 3-8 0,0 0 8 15,-1-1-8-15,1 1 8 0,-4 2-8 0,1-2 8 16,-7 3 0-16,4-1-8 0,0 0 12 0,2-2-4 16,1 2-8-16,2 1 0 0,-2-1 9 0,3-2-9 15,-4 2 0-15,1-2 8 0,2 2-8 0,-2-2 0 16,-1-3 0-16,4 0 9 0,-3 3-9 0,2-1 0 16,-5 1 14-16,-1 0-4 0,-2-3-1 0,3-3 0 15,-1 3-9-15,-2-2 0 0,2 2 0 0,-2 3 0 16,0-1 11-16,-1 1 0 0,-2 2 0 0,-6-2 0 15,5 0-2-15,-5 2 0 0,0 3 0 0,-1-3 0 16,-5 1-1-16,3-1-8 0,-3 0 12 0,-1 1-4 16,1 4 8-16,-3 1 0 0,-3-3 1 0,-1 0 0 15,-2 3-39-15,0 2-8 0,-6-2-2 16,0 2 0-16,0-2 5 0,-4 2 1 0,4 0 0 0,0 3 0 16,3 0-114-16,0 5-22 0,0-5-5 0,5 8-680 15,4 0-136-15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8:17:46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13900 16391 731 0,'0'0'20'0,"0"0"6"0,0 0-26 0,0 0 0 15,0 0 0-15,0 0 0 0,0-8 86 0,3 3 12 16,-3 5 2-16,0-6 1 0,0 6-13 0,3-5-4 16,-3 0 0-16,0 5 0 0,3-8-14 0,0 3-3 15,-3 5-1-15,0 0 0 0,3-8-34 0,-3 8-8 16,0-3 0-16,0 3-1 0,0 0 0 0,0 0 0 16,0 0 0-16,0 0 0 0,0 0 7 0,0 0 2 15,0 0 0-15,0 0 0 0,2 8-1 0,1 0 0 0,-3 8 0 0,0 0 0 16,0 2 9-16,0 3 1 0,0-2 1 15,0 5 0-15,-3-1-3 0,3 4-1 16,0 2 0-16,0 0 0 0,-2 3-11 0,2 0-3 16,0-3 0-16,0 0 0 0,-3-3-9 0,3-5-3 0,-3 6 0 0,3-9 0 15,-3 4-4-15,3-6 0 0,-3-1-8 0,3-1 12 16,0-9-12-16,0 8 11 0,0-8-11 0,0-5 10 16,0 0-10-16,0 0-14 0,0 0 3 0,0 0 1 31,0 0-122-31,0 0-25 0,0 0-5 0</inkml:trace>
  <inkml:trace contextRef="#ctx0" brushRef="#br0" timeOffset="1155.5571">13474 17378 230 0,'0'0'0'0,"0"0"9"0,0 0-9 0,0 0 13 0,0 0-13 0,0 0 0 0,0 0 0 0,0 0 0 16,0 0 55-16,0 0 8 0,3-5 1 0,-3 5 1 0,0 0 28 0,0 0 6 15,0-3 1-15,0 3 0 16,0 0-3-16,0 0 0 0,0 0 0 0,0 0 0 0,0 0-23 0,0 0-5 16,0 0-1-16,0 0 0 0,0 0-7 0,0 0-1 15,0 0-1-15,0 0 0 0,0 0-11 0,0 0-1 16,0 0-1-16,0 0 0 0,0 0-11 0,0 0-3 16,0 0 0-16,0 0 0 0,0 8-11 0,0 0-2 15,0 5-1-15,0 3 0 0,0 0 2 0,3 10 1 16,-3 3 0-16,3 0 0 0,0 8-3 0,0-2-1 0,0-1 0 15,0-2 0-15,0 0-5 0,0 0 0 0,0-6-1 16,0 0 0-16,-3 1 0 0,0-1 0 0,0-2 0 0,0-3 0 16,0 6 2-16,0-1 1 0,0-2 0 0,-3-3 0 15,0 3 3-15,3-3 1 0,0-8 0 0,-3 6 0 16,3-6-1-16,0 0 0 0,-3-5 0 0,3 0 0 16,0-8-6-16,0 0-2 0,0 0 0 0,0 0 0 15,0 0-1-15,0 0-8 0,0 0 12 0,0 0-4 16,0 0-24-16,0 0-4 0,0 0-2 0,-3-8 0 31,3 3-135-31,0-3-27 0,0 0-6 0</inkml:trace>
  <inkml:trace contextRef="#ctx0" brushRef="#br0" timeOffset="1600.7008">13733 17582 1522 0,'0'0'33'0,"0"0"7"0,0 0 2 0,0 0 2 0,0 0-36 15,0 0-8-15,-6-3 0 0,6 3 0 0,0 0 46 0,-6 0 7 16,0 0 2-16,0 3 0 0,0 2-13 0,3 0-2 16,-6 0-1-16,3-2 0 0,0 8-3 0,0-9 0 15,-3 9 0-15,4-3 0 0,-4 0-8 0,3-3-1 16,0 3-1-16,0 3 0 0,0-3-16 0,3-1-10 15,0-1 12-15,0 4-12 0,3-2 0 0,0 0 0 16,0-2 0-16,3 1 0 0,3-1 0 0,-3 2 0 16,6-3 0-16,0 0 0 0,3 3-10 0,-1-8 10 0,1 8-10 0,3-3 10 15,-3-5-9-15,3 6 9 0,0-4-8 0,-3 4 8 16,0-6 0-16,0 5-8 0,-3 0 8 0,-1-2 0 16,1-3 0-16,-3 5 0 0,-6-5 0 0,6 5 0 15,-6-5 0-15,0 0 0 0,0 0 0 0,0 3 8 16,0 8 8-16,-3-9 1 0,-3 9 1 0,0-8 0 15,-3 7 8-15,4-7 2 0,-4 7 0 0,0-7 0 16,-3 8-8-16,3-9-2 0,0 4 0 0,-3 1 0 16,3-1-10-16,0-1-8 0,0 0 9 0,0-2-9 15,3 2 0-15,-3-5-13 0,3 6 1 0,6-6 0 16,-6-6-56-16,6 6-12 0,-2-5-1 0,2 0-543 16,0-3-108-16</inkml:trace>
  <inkml:trace contextRef="#ctx0" brushRef="#br0" timeOffset="1853.9707">13864 17391 1256 0,'0'0'28'0,"0"0"5"0,0 0 2 0,0 0 0 0,3 5-35 0,3 3 0 16,-3 0 0-16,0 3 0 0,0-3 52 0,0 5 3 15,3 0 1-15,-3 6 0 0,0-6-7 0,0 5-1 16,0 4 0-16,0-4 0 0,-3 3-9 0,3 3-3 15,0-3 0-15,-3 3 0 0,3-3-9 0,-3 0-3 16,0-2 0-16,0 0 0 0,0 2-16 0,0-8-8 0,0 5 8 0,-3-4-8 16,3-1 8-16,0 0-8 0,-3 0 8 0,3 1-8 15,0-4 0-15,0-2 8 0,0 0-8 0,0 3 0 32,0-3-37-32,0-3-13 0,0-5-2 0,0 0-732 0</inkml:trace>
  <inkml:trace contextRef="#ctx0" brushRef="#br0" timeOffset="2063.4948">13852 17637 1616 0,'0'0'36'0,"0"0"7"0,0 0 1 15,3-5 1-15,3 0-36 0,-3 2-9 0,6-2 0 0,-3-1 0 16,0 4 58-16,0-4 10 0,3 1 1 0,-3 5 1 15,3-5-30-15,-1 2-7 0,1-2-1 0,0 2 0 0,0-2-22 0,3 5-10 16,-3-5 8-16,3 5-8 0,0 0 0 0,0 0 0 16,3-6 0-16,0 6-888 15</inkml:trace>
  <inkml:trace contextRef="#ctx0" brushRef="#br0" timeOffset="2529.3507">14423 17156 1443 0,'0'0'32'0,"0"0"6"0,0 0 2 0,0 0 0 0,0 0-32 0,0 0-8 0,0 0 0 0,3 5 0 15,-3 3 48-15,3 5 8 0,-3 0 2 0,3 1 0 16,-3-1-10-16,3 5-1 0,0 3-1 0,-3 3 0 0,3-3-5 16,-3 3-1-16,0 3 0 0,0-1 0 0,-3 9-6 0,3-4-2 15,0 9 0-15,-3-3 0 0,3 3-14 0,-3-6-3 16,3-2-1-16,0 2 0 0,-3-5-6 0,3-7 0 16,0 4-8-16,0-8 12 0,0-2-4 0,0 3-8 15,0-6 11-15,0-2-11 0,0-3 0 0,3 5 0 16,0-8 0-16,0 3 0 15,-3-8-24-15,0 0-11 0,0 0-2 0,0 0-584 16,6 0-117-16</inkml:trace>
  <inkml:trace contextRef="#ctx0" brushRef="#br0" timeOffset="3512.6684">14685 17568 1353 0,'0'0'29'0,"0"0"7"0,0 0 0 0,0 0 4 0,0 0-32 0,0 0-8 0,0 0 0 0,0 0 0 15,0 0 39-15,-6 0 6 0,1 0 2 0,-1 6 0 16,0-6-6-16,-3 8-1 0,3-3 0 0,0 3 0 16,0-3-4-16,0 8-2 0,0-2 0 0,3 2 0 15,-3-5-8-15,3 5-2 0,0 6 0 0,0-6 0 16,3 3-16-16,0 0-8 0,0-3 8 0,3 0-8 15,0 0 10-15,-3 1-10 0,3-6 12 0,0 5-12 16,3-3 8-16,-3-2-8 0,3-2 0 0,0 2 0 16,0-3 8-16,0-2-8 0,0-3 0 0,0 5 0 0,3-5 12 0,-3-5-12 15,-1 5 12-15,4-8-12 0,-3 2 12 0,3-2-12 16,-3 3 12-16,3-8-12 0,-3 5 16 0,0-5-3 16,-3-6-1-16,3 6 0 0,-3 0-12 0,3 0 0 15,-6 2 0-15,3 0 0 0,-3 1 0 0,3 2 0 16,-3-3 9-16,0 11-9 0,0 0 0 0,0 0 8 15,0 0-8-15,0 0 0 0,0 0 0 0,0 0 8 16,0 0-8-16,0 11 0 0,0-3 0 0,0 0 0 16,0 2-9-16,0-2 9 0,3 3 0 0,0-3 0 15,-3 5 0-15,3-5 0 0,0 2 0 0,0-2 0 0,0 0 0 16,0-2 0-16,0 2 0 0,3-3 0 0,-3 3 0 0,0-3 0 16,0 0 0-16,3 1 0 0,-6-6 0 0,2 8 0 15,1-3 14-15,-3-5-3 0,0 0-1 0,0 0 0 16,6 3 4-16,-6-3 1 0,0 0 0 0,0 0 0 15,6-3 1-15,-6 3 1 0,6-5 0 0,0-1 0 16,-3 4-6-16,3-9-2 0,-3 8 0 0,0-7 0 16,3 2-9-16,-3-3 0 0,0 3 0 0,0 0 8 15,0-2-8-15,0 2 0 0,3 3 0 0,-3-3 0 16,-3 8 0-16,0 0 0 0,0 0 0 0,0 0 0 16,0 0 0-16,6 0 0 0,-6 0 0 0,6 5 0 15,0 3 0-15,0-3 0 0,0-2-9 0,0 2 9 16,-3 0 0-16,3 3 0 0,0-2 0 0,-1-4 0 15,1 4 0-15,0-6-10 0,3 5 10 0,-3-2-8 16,3-3-36-16,0 0-8 0,0 0 0 0,0-3-1 16,3 3-49-16,0-5-10 0,-3-1-1 0,3 4-1 15,-3-4 11-15,0 1 3 0,-1-3 0 0,1 3 0 16,0-3 57-16,-3 3 12 0,3-3 3 0,-6 2 0 0,3-1 28 0,-3 1 0 16,3 1 0-16,-3-3 0 0,0 0 0 0,-3 3 16 15,3-3-1-15,-3 3-1 0,0-1 30 0,0 6 5 16,-3-8 2-16,3 8 0 0,-3-5 5 0,3 5 0 15,0 0 1-15,0 0 0 0,0 0-12 0,0 0-2 16,-6 5-1-16,0 1 0 0,3 2-17 0,0-1-3 16,0 4-1-16,3-3 0 0,0 5-2 0,0 0-1 15,0 1 0-15,3-1 0 0,0-3-2 0,0 4 0 16,3-6 0-16,0 2 0 0,0-2-6 0,0 0-2 0,0-3 0 16,3 1 0-16,-3-4 0 0,3-2 0 0,0 6 0 15,-3-6 0-15,2-6 12 0,-2 6 3 16,3-8 0-16,-3 3 0 0,0 0 16 0,0-6 3 0,-3-5 1 0,3 3 0 15,-3-3-4-15,0-8-1 0,0-2 0 0,-3 0 0 16,3-9 5-16,-3-2 1 0,0-3 0 0,-3 1 0 16,0 4 12-16,0-2 2 0,0 11 1 0,-6-6 0 15,3 6-23-15,-3-1-4 0,0 6 0 0,0-3-1 16,1 6-21-16,-1-4-10 0,0 9 10 0,0-5-10 16,0 5 0-16,0-1 0 0,3 6 0 0,0 3 0 15,0-3-16-15,0 3-8 0,-3 5-3 16,6 0 0-16,-3 0-137 0,3 8-28 0,-3-3-6 0</inkml:trace>
  <inkml:trace contextRef="#ctx0" brushRef="#br0" timeOffset="4275.5015">15415 17529 1713 0,'0'0'48'0,"0"0"12"0,0 0-48 0,0 0-12 0,0 5 0 0,0 3 0 16,0 2 9-16,0-2 0 0,0 6 0 0,0-1 0 16,0 0 1-16,0 0 0 0,0 6 0 0,0-6 0 15,0 0 7-15,0 1 2 0,0-1 0 0,0-3 0 16,0-2 13-16,0 0 4 0,0 3 0 0,0-3 0 15,0-8 0-15,0 0 1 0,0 0 0 0,0 0 0 16,0 0-17-16,0 0-4 0,0 0-1 0,6-6 0 16,0-1 0-16,0 1 0 0,0-2 0 0,-1 0 0 15,4-5-15-15,-3-3 11 0,0 3-11 0,0-3 10 0,3 0-10 0,-3 0 0 16,3-2 0-16,-3 5 8 0,0-1-8 0,0 1 0 16,3 8 0-16,-3-3 8 0,0 3-8 0,-3 2 0 15,-3 3 0-15,9 3 0 0,-3 2 0 0,0 0-9 16,2 3 9-16,-2 5 0 0,0-5 0 0,0 8 0 15,3-3 0-15,-3 1 0 0,0-1 0 0,0-5 0 16,0 5 0-16,0 0 0 0,-3-5 0 0,0 3 0 16,3-3 0-16,-3-3 0 0,0 3 0 0,-3-8 0 15,0 0 0-15,0 0 0 0,0 0 15 0,3 5 0 16,-3-5 0-16,0 0 0 0,0 0 3 0,0 0 1 0,6-5 0 16,0 2 0-16,-3-7-6 0,3 2-1 15,-3-3 0-15,3-2 0 0,-3-3-12 0,0 0 9 16,3 0-9-16,-3-2 8 0,0-1-8 0,-1 3 0 0,1-2 0 15,3 7 0-15,-6 1 0 0,3-1 0 0,0 3 0 0,-3 0 0 16,0 8 0-16,0 0 0 0,0 0 0 0,0 0 0 16,0 0 0-16,0 0 0 0,6 8-9 0,-3 0 9 15,0 5 0-15,0 1 0 0,0 4 0 0,-3-5 0 16,3 6 0-16,0-3 0 0,0 0 0 0,-3-3 0 16,3 0 0-16,0 0 0 0,-3 1 8 0,3-6-8 15,0 2-18 1,-3-2-6-16,0-8-2 0,0 0 0 0,6 5-140 15,-6-5-28-15,6 3-6 0,-6-3-352 0,6 0-70 0</inkml:trace>
  <inkml:trace contextRef="#ctx0" brushRef="#br0" timeOffset="5001.3872">15864 17568 1155 0,'0'0'25'0,"0"0"6"0,0 0 1 0,0 0 0 0,0 0-32 0,0 0 0 15,0 0 0-15,0 0 0 16,0 0 79-16,0 0 9 0,0 0 1 0,0 0 1 0,-6-2-25 0,6 2-5 15,-3 2 0-15,3-2-1 0,-6 6-35 0,0-1-8 16,3 0 0-16,0 3-1 0,-3 0-1 0,6 5 0 16,-3 1 0-16,3-1 0 0,-3 0 2 0,3 0 0 15,3 6 0-15,-3-6 0 0,3 0-5 0,0 0-1 16,0 1 0-16,0-1 0 0,3-3-10 0,0-2 8 16,0-2-8-16,3-4 8 0,-3 4-8 0,3-1 0 0,0-5 0 15,0 0 8-15,0 0 0 0,0-5 0 0,3-1 0 0,0-2 0 16,-1 0 5-16,1-2 1 0,0-3 0 0,-3-1 0 15,0 1-14-15,3 0 11 0,-6-6-11 0,3 4 10 16,-3 1-10-16,0-4 8 0,0 5-8 0,-3-1 8 16,3 4-8-16,-3-1 8 0,-3 1-8 0,3 2 8 15,-3 2-8-15,0 6 12 0,0 0-12 0,0 0 12 16,0 0-12-16,0 0 10 0,0 0-10 0,3 6 10 16,0 2-10-16,-3 5 12 0,3 0-12 0,-3 0 12 15,3 6-1-15,0-6 0 0,0 0 0 0,-1 6 0 16,1-6-11-16,0 0 8 0,3 1-8 0,-3-7 8 15,3 7-8-15,0-4 0 0,0-2 0 0,0-3 8 16,0-2-8-16,0 2 0 0,0 1 0 0,-6-6-11 16,6 0-1-16,0 0-1 0,0-6 0 0,0 1 0 15,0 2 0-15,-3-2 0 0,3-8 0 0,-3 8 0 16,3-9-11-16,-3 7-3 0,0-4 0 0,0 0 0 0,0 1 4 0,0-3 1 16,-3-1 0-16,3 6 0 0,0-2 22 0,-3 2 0 15,0 3 0-15,0-3 0 0,0 2 0 0,0 1 0 16,0 5 0-16,0 0 8 0,0 0 7 0,0 0 1 15,0 0 0-15,0 0 0 0,0 0-5 0,0 0-1 16,0 0 0-16,2 5 0 0,1 3-2 0,-3 3-8 16,3-6 12-16,-3 3-4 0,3 0 2 0,-3 3 0 15,0-3 0-15,0-1 0 0,0-1 7 0,0 2 2 16,0-8 0-16,0 5 0 0,0-5 8 0,0 0 1 16,0 0 1-16,0 0 0 0,0 0 7 0,0 0 0 15,0 0 1-15,0 0 0 0,0 0-1 0,0 0 0 16,0 0 0-16,0 0 0 0,0 0-13 0,0 0-3 0,0 0-1 0,0 0 0 15,0-8-10-15,0 0-1 0,0-2-8 0,0-4 12 16,0 6-12-16,3-5 0 0,-3 0 0 0,0 0 0 16,0-1 0-16,3 4 0 0,0-3 0 0,-3-1 0 15,3 9 0-15,-3-3 0 0,3 3 0 0,-3 5 0 16,0 0 0-16,0 0-13 0,6-3 2 0,3 6 1 31,-6-3-18-31,6 5-4 0,-6 0-1 0,6-2 0 0,-3 2-123 16,0 1-25-16,3-4-5 0</inkml:trace>
  <inkml:trace contextRef="#ctx0" brushRef="#br0" timeOffset="5323.8992">16400 17021 1555 0,'0'0'34'0,"0"0"7"0,0 0 2 0,0 0 1 0,0 0-36 15,3 10-8-15,0-2 0 0,0 5 0 0,0 6 19 0,0-6 1 16,0 11 1-16,3-3 0 0,-3 0 19 0,3 6 3 16,-3-3 1-16,0 2 0 0,3 0 4 0,-3 1 2 15,0-1 0-15,0 1 0 0,-3-1-8 0,2 3-2 0,-2 1 0 0,3 7 0 16,-3-3-21-16,0 0-5 0,3-2-1 0,-3 0 0 15,3-6-13-15,0-2 11 0,-3-3-11 0,3-2 10 16,0-1-10-16,-3-4 0 0,3-6 0 0,0 5 0 31,0-8-115-31,-3-5-15 0,0 0-3 0,0 0-696 0</inkml:trace>
  <inkml:trace contextRef="#ctx0" brushRef="#br0" timeOffset="5561.5101">16611 17404 1538 0,'0'0'44'0,"0"0"8"0,-6 6-41 0,-3 2-11 0,3-3 0 0,-2 0 0 16,-1 3 65-16,0 5 11 0,0-5 3 0,0 5 0 16,0 3-2-16,0 0 0 0,0 3 0 0,0-1 0 0,3 3-17 15,0-2-4-15,0 2-1 0,3-2 0 0,0-1-27 0,3-2-4 16,0-3-2-16,3 3 0 0,3-3-22 0,0-2 9 15,3 0-9-15,3-4 0 0,0-1 0 0,3 2 0 16,0-3 0-16,0 0 0 0,-1-5-18 0,4 0-4 16,0-5-1-16,0 5-652 15,3-5-130-15</inkml:trace>
  <inkml:trace contextRef="#ctx0" brushRef="#br0" timeOffset="6604.0918">17174 17476 1753 0,'0'0'38'0,"0"0"8"0,3 10 2 0,-3-2 2 0,0 5-40 0,0 1-10 15,0 4 0-15,3-2 0 0,-3 3 0 0,3 2 8 16,-3-3-8-16,3 1 8 0,-3-6 4 0,3 0 0 16,-3 1 0-16,3-1 0 0,0 0 3 0,-3-5 1 15,3-3 0-15,-3-5 0 0,0 0-2 0,3 6 0 16,-3-6 0-16,0 0 0 0,0 0-5 0,0 0-1 15,0 0 0-15,0 0 0 0,3-6 5 0,0-2 1 0,3-2 0 0,-3-1 0 16,2-5-14-16,-2 0 8 0,3-2-8 0,-3-1 0 16,3-2 0-16,0 3 0 0,-3-4 0 0,3 9 0 15,0-3 0-15,0 6 0 0,-3-1 0 0,0 6 0 16,0-3 0-16,-3 8 0 0,9 0 0 0,-3 5 0 16,0 1 0-16,0 1 0 0,0 1 0 0,3 11-10 15,0-6 10-15,-3 6 0 0,0-1 0 0,2-2-8 16,1 3 8-16,-3-1 0 0,-3-2 0 0,3-3-8 15,-3 6 8-15,0-6 0 0,0 0 0 0,-3-2 0 16,0-3 8-16,0 0-8 0,0 2 10 0,3-2-10 16,-3-8 20-16,0 0-1 0,0 0-1 0,0 0 0 15,6 0-6-15,-6 0 0 0,6-5-1 0,0 2 0 16,0-7-11-16,-3 2 8 0,3-5-8 0,0-1 8 16,-3-4-8-16,0 5 0 0,6-6 0 0,-6-2 8 15,0 2-8-15,3 1 0 0,0-3 0 0,0 7 0 0,-3-4 0 0,3 5 0 16,-6-1 0-16,5 6 0 0,1 3 0 0,-3-3 0 15,-3 8 0-15,0 0 0 0,6 0-11 0,-6 0 3 16,0 0 0-16,6 3 0 0,-3 2 8 0,3 8-13 16,0-2 5-16,-3 2 8 0,3 3-11 0,-3-3 11 15,3 6-8-15,-3-6 8 0,3 0 0 0,0 1-8 16,0-1 8-16,0-3 0 0,0-2 0 0,0 0 0 16,0-2 0-16,3 1 0 0,-3-1 0 0,0-6 0 15,2 5 0-15,-2-5 0 0,0 0 0 0,3 0 0 16,0-5 0-16,-3 5 0 0,3-3 0 0,-3-2 0 15,3 0 0-15,0-3 0 0,0 2 0 0,-3-7 0 0,0 8 0 0,3-8 0 16,-6 5 0-16,3-3 0 0,0 0 0 0,-3 6 8 16,-3 5-8-16,3-5 0 0,0-14 0 0,-3 6 0 15,-3 0 10-15,0 5 1 0,0 0 0 0,0-3 0 16,-3 9-11-16,0-4 0 0,0 1 0 0,-3 3 0 16,3-1 8-16,0 3 0 0,-3 3 0 0,3-1 0 15,0 6-8-15,0-3 0 0,0 9 0 0,3-4-11 16,0 6 11-16,0-3-8 0,0 6 8 0,3-1-8 15,0 1 8-15,0-3 0 0,0 2 0 0,3 1 0 16,0-1 0-16,3-2-12 0,3-3 12 0,-3 1-12 16,3-4 3-16,0-2 0 0,3 0 0 0,0-3 0 15,3 3-42 1,-1-8-8-16,4 6-1 0,0-6-1 16,3 0-43-16,-3-6-9 0,3 4-2 0,0-4-357 0,-1-2-71 0</inkml:trace>
  <inkml:trace contextRef="#ctx0" brushRef="#br0" timeOffset="6959.6116">18034 17574 1148 0,'0'0'25'0,"0"0"6"0,0-6 1 0,-3 4 0 0,0-4-32 0,0 1 0 15,-3 2 0-15,3-2 0 0,-3 0 84 0,3 5 10 16,0-3 2-16,3 3 1 0,-6 3-34 0,-3-3-7 16,3 5-2-16,1 3 0 0,-1 3-20 0,0-3-4 15,-3 5-1-15,3 0 0 0,0 0-1 0,0 1 0 16,3 4 0-16,0-5 0 0,3 1-8 0,-3 4-1 15,3-5-1-15,3 1 0 0,0-7-18 0,0 7 0 16,0-9 8-16,3 3-8 0,-3-3 0 0,3 3 0 0,0-8 8 0,0 5-8 16,0-5 0-16,2 0 0 0,-5-5 0 0,6-3 0 15,-3 3 0-15,0-8 0 0,0 5 0 0,0-5 0 16,0-6 0-16,-3 6-9 0,0 0 9 16,0-1-8-16,0 1 8 0,0 5-12 0,0-2 12 0,0 4-12 15,-3 6 12-15,0 0 0 0,0 0 0 0,0 0 0 16,0 0 0-16,0 0 0 0,3 11 0 0,3-3 0 15,-3 5 0-15,0-2 0 0,0 2 8 0,0-5-8 16,0 5 0-16,0 0 0 0,0 0 0 0,0-2-8 16,3-3 8-16,0 0 0 0,0-3 0 0,0 3 0 15,-1-3-36-15,1-5-4 0,3 0-2 16,0 0-506-16,0 0-100 0</inkml:trace>
  <inkml:trace contextRef="#ctx0" brushRef="#br0" timeOffset="7243.3305">18302 17468 1404 0,'-9'-11'31'0,"9"11"6"0,-9 0 2 0,0-2 0 0,0-4-31 0,0 6-8 15,-3-5 0-15,3 5 0 0,-2 5 70 0,2-5 13 16,0 6 2-16,0-4 1 0,0 4-22 0,0-1-4 16,3-3 0-16,0 9-1 0,3-3-35 0,0 3-6 15,0-4-2-15,3 7 0 0,0-6-16 0,0 5 0 16,3-3-11-16,0 4 11 0,0-6-8 0,3 5 8 15,0-3 0-15,0 1 0 0,0 0-8 0,0-3 8 16,3-3 0-16,-3 8 0 0,0-5 0 0,-3-3 9 0,3 9 1 0,-3-7 0 16,-3-1 30-16,0 7 5 0,-3-5 2 15,0 3 0-15,0-4 1 0,0 7 0 0,-3-4 0 0,0-2 0 16,-3 5-19-16,3-5-3 0,3 3-1 0,-3-3 0 16,0-3-25-16,0 0-16 0,3-2 3 0,3-3-695 15,0 0-140-15</inkml:trace>
  <inkml:trace contextRef="#ctx0" brushRef="#br0" timeOffset="8009.8915">18478 17587 1551 0,'0'0'34'0,"0"0"7"0,0 0 2 0,0 0 1 0,0-5-36 0,0 5-8 0,0 0 0 0,0 0 0 15,0 0 15-15,0 0 1 0,0 0 0 0,0 0 0 16,0 0 0-16,0 0 1 0,0 0 0 0,0 5 0 15,0 8 5-15,0-2 1 0,0 2 0 0,0 0 0 0,3 3 5 16,-3 3 2-16,3-1 0 0,-3-2 0 0,3 0-11 0,-3 0-3 16,2-3 0-16,1-3 0 0,0-2-6 0,0 0-2 15,0-2 0-15,-3-6 0 0,0 0-8 0,0 0 12 16,0 0-12-16,6 0 12 0,-6 0-12 0,6 0 12 16,0-6-12-16,0-2 12 0,-3 0-12 0,3-5 10 15,-3 0-10-15,3-5 10 0,0-1-10 0,-3 6 0 16,0-6 0-16,3-2 0 0,-6 3 0 0,3 4 0 15,-3-4 0-15,3 5 0 0,-3-1 0 0,3 6 0 16,-3 0 0-16,0 8 0 0,0 0 8 0,0 0 0 16,0 0 0-16,0 0 0 0,-3 8-8 0,3 6 0 0,-3-1 0 0,3 5 0 15,0 1 0-15,0 2 0 0,0-2 0 0,0 2 0 16,3-3 0-16,0 1 0 0,0-3 0 0,0 2-11 16,0-5 11-16,0-5-13 0,3 6 5 0,0-9 8 31,-3 5-82-31,3-7-9 0,0 2-1 0,-6-5-704 0</inkml:trace>
  <inkml:trace contextRef="#ctx0" brushRef="#br0" timeOffset="8551.3158">18751 17539 993 0,'0'0'21'0,"3"3"5"0,-3 7 1 0,3-2 2 0,-3 6-29 0,3-1 0 0,-6 0 0 0,3 0 0 16,3 1 35-16,0-1 1 0,-3 0 0 0,0 0 0 15,3 3 20-15,-3-5 5 0,3-1 1 0,0-2 0 0,0 5 9 0,-3-7 1 16,3 2 1-16,-3-8 0 0,0 0-10 16,0 0-3-16,3 5 0 0,-3-5 0 0,0 0-22 0,0 0-5 15,0 0-1-15,0 0 0 0,6 0 0 0,0-5-1 16,-3-3 0-16,0 2 0 0,0-7-11 0,0 5-3 16,0-2 0-16,0-1 0 0,-3 1-7 0,3-4-2 15,-3 1 0-15,0 0 0 0,3-6-8 0,-3 6 0 16,3 0 9-16,-3 5-9 0,3-5 0 15,0 2 0-15,0 3 0 0,-3 0 8 0,3 3-8 0,-3 5 0 16,0 0 0-16,0 0-8 0,0 0 8 0,6 0-8 16,0 5 8-16,0 3-8 0,3-3 8 0,-3 3 0 15,-1 0-9-15,1-2 9 0,3 7 0 0,-3-8 0 16,0 3-9-16,-3-3 9 0,3 3 0 0,0-8 0 16,-6 0 0-16,6 6 0 0,3-4 0 0,-3-2 0 0,-6 0 0 0,6-2 0 15,-6 2 0-15,6-6 0 0,0 1 0 0,-3-3 9 16,3 0-9-16,-3 0 0 0,0-2 9 0,0 2-9 15,0-3 0-15,-3 3 9 0,3-5-9 0,-3 8 0 16,0-3 8-16,0 0-8 0,-3-3 0 0,0 11 0 16,3 0 10-16,0 0-10 0,0 0 8 0,0 0-8 15,-6 0 0-15,6 0 0 0,-6 0 0 0,3 11 0 16,-3-1 0-16,3 1 0 0,0 2 0 0,3 0-11 16,-3 6 11-16,3-1 0 0,3-2 0 0,-3-2 0 15,3-1 0-15,0 5 0 0,0-4 0 0,3-4 0 16,0-2 0-16,0 0-8 0,0 3 8 0,0-9 0 15,3 4-35-15,-1-6-1 0,1 0-1 0,3 0 0 16,-3-6-36-16,0 6-7 0,3-8-2 0,0 3-464 16,0-3-93-16</inkml:trace>
  <inkml:trace contextRef="#ctx0" brushRef="#br0" timeOffset="9180.0712">19302 17560 1130 0,'0'0'24'0,"0"0"6"0,0 0 1 0,0 0 1 0,0 0-32 0,0 0 0 0,0 0 0 0,0 0 0 16,0 0 78-16,6 0 9 0,0-5 1 0,-3 2 1 16,0-7 1-16,0 2 0 0,0 3 0 0,-3-3 0 15,0 2-46-15,0-2-10 0,0 1-2 0,-3-4 0 16,3 6-6-16,-6-3-2 0,3 2 0 0,0 4 0 15,-3-3-5-15,0 5-2 0,0-6 0 0,0 6 0 16,0 6-9-16,0-1-8 0,0-3 12 0,0 9-12 16,0-3 0-16,0 5 0 0,1 6 0 0,2-6-12 15,0 8 12-15,3-2 0 0,0-1 0 0,0 1-9 0,3-3 9 0,0-3 0 16,2 5 0-16,4-10 0 0,0 5 0 0,0-7 0 16,0 2 0-16,0-3 0 0,0-5 0 0,0 0 8 15,-3 0-8-15,3-5 0 0,-3-3 11 0,3-5-3 16,-3 5 0-16,0-11 0 0,0 6-8 0,-3-8 0 15,0-3 9-15,3-8-9 0,-4 6 0 0,4-3 0 16,-3-3 0-16,0 0 0 0,3 0 0 0,-6-2 0 16,3-3 0-16,-3 5 0 0,-3-8 0 0,3 9 0 15,-6-4-12-15,3 1 4 0,0 2-14 0,0 0-2 16,-2 6-1-16,2 7 0 0,0 4 25 0,0 1 19 16,0 4-3-16,-3 2-1 0,6 8-4 0,0 0-1 0,-3 8 0 15,-3 5 0-15,3 11-10 0,3 2 0 0,-3 9 0 0,6 2 0 16,-3 2 0-16,3 1 13 0,3 0-1 0,-3-1-1 15,0 1-11-15,3 2 12 0,-3 6-12 0,3-3 12 16,-1 0-12-16,4-3 0 0,0 3 0 0,0-8-621 16,3-2-131-16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41:12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 12515 1069 0,'0'0'23'0,"0"0"5"0,0 0 0 0,0 0 4 0,6 2-32 0,0 4 0 15,3-4 0-15,-4 1 0 0,4 0 76 0,3 2 10 0,-3-2 2 0,3-1 0 16,-3 1-15-16,0-3-2 0,3 3-1 0,-3-1 0 16,3 1-11-16,0-1-3 0,0 1 0 0,2 0 0 15,-2-1-22-15,-3 1-5 0,3 2-1 0,6 1 0 16,-6-4-3-16,-3 1-1 0,6 2 0 0,-6-2 0 31,9 0-43-31,-7-3-9 0,7-3-1 0,-9 0-1 0</inkml:trace>
  <inkml:trace contextRef="#ctx0" brushRef="#br0" timeOffset="610.5576">1711 12510 1160 0,'0'0'32'0,"0"2"9"0,0-2-33 0,0 0-8 0,6 8 0 0,-6 0 0 15,3 0 56-15,0 0 10 0,5-3 2 0,-2 3 0 16,3-3-21-16,3-2-4 0,-3 2-1 0,0-2 0 15,6 0 4-15,-3-1 1 0,3 1 0 0,-6-3 0 16,6 3-7-16,-4-6 0 0,4 3-1 0,-9-5 0 16,9 2-1-16,-9-2 0 0,3-3 0 0,6 2 0 15,-9-1 0-15,3-4 0 0,-3 0 0 0,0 1 0 16,0-1-10-16,-3-2-1 0,3 2-1 0,-6 1 0 16,0-1 0-16,0 3 0 0,0 0 0 0,0 0 0 15,-6 0-26-15,0 3 0 0,0 0 0 0,3 0 0 16,-6-1 0-16,3 6 0 0,0-2 0 0,-3 2 0 15,3 0-20-15,0 2-4 0,-3 4 0 0,3 2 0 16,-3-3-3-16,3 8-1 0,-3 0 0 0,3 3 0 16,1 0 17-16,-1 3 11 0,3-1-13 0,-3 3 5 0,0 0 8 0,3-2 0 15,0 5 0-15,0 0 0 0,3-3 12 0,0 3-3 16,0-6 0-16,0 3 0 0,3-5-1 0,0 0-8 16,0-3 12-16,0-2-4 0,6-1 1 0,-6-2 0 15,3-2 0-15,5-1 0 16,-2-2-44-16,3-3-9 0,3 0-1 0,0-3-1 15,0-5-119-15,3 3-24 0,0-6-5 0,-1 1-499 16</inkml:trace>
  <inkml:trace contextRef="#ctx0" brushRef="#br0" timeOffset="939.8664">2273 12412 1220 0,'0'0'27'0,"-6"0"5"0,3 0 2 0,3 0 0 0,-12 0-34 0,3 0 0 0,-3 2 0 0,4 1 0 16,-1 0 89-16,-3-1 11 0,3 3 3 0,-3 1 0 15,3-1-38-15,0 0-7 0,0 1-2 0,0-4 0 16,0 4-39-16,3-1-8 0,0-2-1 0,3 4-8 16,-3-1 8-16,6-1-8 0,6 0 0 0,-3 1 0 15,3-1 0-15,6 0-9 0,-6 3-1 0,9 0 0 16,-6 0 10-16,3 0 0 0,0 0 0 0,0-3 0 16,3 3 0-16,-7 0 0 0,4 0 0 0,-6 0 0 15,3 0 0-15,0 0 0 0,-3-3 0 0,-3 0 0 16,0 3 32-16,0-2 8 0,3 2 1 0,-6-3 1 15,0-5 12-15,-3 10 2 0,-3 1 1 0,3-3 0 16,-3 0-13-16,0-3-4 0,-6 0 0 0,3 3 0 0,0 3-11 16,-2-6-2-16,2 3-1 0,-3-2 0 0,3-1-11 15,-6 0-3-15,9-2 0 0,-3-1 0 0,-3-2-4 0,6 0-8 16,6 0 11-16,0 0-11 16,-9 0-24-16,9 0-12 0,0 0-3 0,0-5-663 15,6-3-133-15</inkml:trace>
  <inkml:trace contextRef="#ctx0" brushRef="#br0" timeOffset="1237.2764">2473 12084 1231 0,'0'0'27'0,"0"0"5"0,0 0 2 0,0 0 1 0,0 0-35 0,0 5 0 0,0 3 0 0,0 0 0 16,0 2 68-16,0 1 8 0,0 2 0 0,0 3 1 15,0 0-21-15,0-3-4 0,0 6 0 0,0-1-1 16,0 3-11-16,0 0-3 0,0 1 0 0,-3-1 0 16,3 0-10-16,0 0-3 0,0 3 0 0,0-3 0 15,-3 3-11-15,3-3-2 0,0 3-1 0,-6 0 0 16,6 0 10-16,-3-1 1 0,3 1 1 0,-3 0 0 16,0-3-22-16,0-2 0 0,0 2 0 0,3-5-12 15,0 0 27-15,-6-3 5 0,6-5 0 0,0 2 1 16,-3-2-21-16,3-2-20 0,0-6 4 0,0 0 1 15,0 0-60-15,0 0-12 0,0 0-2 0</inkml:trace>
  <inkml:trace contextRef="#ctx0" brushRef="#br0" timeOffset="1520.0132">2365 12557 1198 0,'0'0'26'0,"0"0"6"0,0 0 0 0,0 0 3 0,0 0-35 16,0 0 0-16,0 0 0 0,0 0 0 0,0 0 41 0,0 0 2 15,0 0 0-15,0 0 0 0,9 0-13 0,-3-3-2 16,3 3-1-16,0-2 0 0,0-1 3 0,0 3 1 16,-3-2 0-16,3-1 0 0,6 3-19 0,-9-3-3 15,3 3-1-15,3 0 0 0,-3 0-8 0,-1 0 0 16,1 0 9-16,0 3-9 0,0-3 0 0,-3 5 0 16,0-2 0-16,3 2 0 0,0 0 11 0,-6 1-3 15,3 2 0-15,6 2 0 0,-9-2 12 0,0 3 3 0,-3-1 0 0,0 4 0 16,3-1 1-16,-3 0 1 0,-3 0 0 0,0 3 0 15,0-3-9-15,3 1-1 0,0-4-1 0,0 1 0 16,-6-3 6-16,6-8 2 0,0 0 0 0,0 0 0 16,0 0-32-16,0 0-6 0,-3-8-2 0</inkml:trace>
  <inkml:trace contextRef="#ctx0" brushRef="#br0" timeOffset="2001.6202">2726 12719 1098 0,'0'15'24'0,"0"-15"4"0,-3 8 2 0,0 3 2 0,3-3-32 0,-6 0 0 16,3-3 0-16,3-5 0 0,0 0 90 0,-3 5 12 16,-3 1 2-16,6-6 1 0,0 0-13 0,0 0-2 15,-3-6-1-15,3-2 0 0,-6 3-36 0,6-5-7 16,0-1-2-16,6-2 0 0,-6 0-24 0,0-1-6 16,3 1-1-16,0 0 0 0,3 0-5 0,3-1-8 0,-9-1 11 0,9 1-11 15,-3 4 13-15,-1-1-4 0,1 1-1 0,3 2 0 16,-3 0-8-16,3 0 8 0,-6 2-8 0,3 1 8 15,0 2-8-15,3 1 0 0,-6 2-12 0,-3 0 12 16,0 0 0-16,12 5 0 0,-6-2 0 0,3 5 0 16,-3 0-9-16,0 0 9 0,-3 2 0 0,3 1 0 15,-3-1 0-15,0 4 0 0,0-4 0 0,0 3 0 16,-3 3 0-16,0-3 0 0,3 1 12 0,-3-4-3 16,0 4 2-16,0-1 0 0,3-5 0 0,-3 2 0 15,3-4 3-15,-3-6 1 0,0 0 0 0,0 8 0 16,0-8-3-16,0 0-1 0,0 0 0 0,0 0 0 15,0 0-33-15,5 0-6 0,4-3-2 0,-3-2 0 16,0-1-149-16,0 1-29 0,3-3-7 0</inkml:trace>
  <inkml:trace contextRef="#ctx0" brushRef="#br0" timeOffset="2576.4835">2889 12687 1054 0,'0'0'23'0,"0"0"5"0,0 0 0 0,-3 5 3 0,-3-2-31 0,6-3 0 0,-3 5 0 0,-3-5 0 16,6 0 103-16,0 0 14 0,0 0 3 0,0 0 1 15,0 0-37-15,-8 0-7 0,8 0-1 0,0 0-1 0,0 0-27 0,-3-8-4 16,3 3-2-16,3-6 0 16,0 3-10-16,2 0-3 0,-2-5 0 0,3 0 0 15,0 2-6-15,0 1-2 0,0-1 0 0,3 3 0 0,-3 0-6 0,3 0-2 16,-6 3 0-16,3 0 0 0,-6 5-13 0,6-3 0 15,-6 3 0-15,6 3 0 0,0-1-13 0,-3 4 4 16,3 2 1-16,-3 0 0 0,0 2 0 0,0 1 0 16,-3-1 0-16,6 4 0 0,-6-1 8 0,0 0 0 15,0-2 0-15,0 2 0 0,0 0 0 0,3-2 0 16,0-3 8-16,-3-1-8 16,3 1-28-16,-3-8-9 0,6 6-3 0,-6-6 0 15,3 5-126-15,5-2-26 0,1-3-4 0,-3-3-2 0</inkml:trace>
  <inkml:trace contextRef="#ctx0" brushRef="#br0" timeOffset="2906.3651">3163 12610 1101 0,'12'-8'31'0,"-12"3"7"0,0-3-30 0,0 0-8 0,0 3 0 0,3-1 0 16,-3 1 84-16,0 0 16 0,-3-1 4 0,3 4 0 16,0-1-45-16,0 3-9 0,-6-2-2 0,0 2 0 15,3 0-12-15,-3 2-2 0,3 1-1 0,-3 2 0 16,-3-2-11-16,3 5-2 0,0 0-1 0,6 2 0 15,-8-2-11-15,5 5-8 0,0-2 12 0,0 0-12 16,3 2 0-16,-3 0 0 0,0-2 0 0,3-1 0 16,3 1 15-16,0-3-4 0,0 0-1 0,-3-8 0 15,0 0 6-15,6 5 2 0,-6-5 0 0,0 0 0 16,0 0 16-16,8-3 3 0,1 1 1 0,0-4 0 0,-3-2-10 0,0 3-3 16,3-3 0-16,-3 3 0 0,0 0-13 0,-6 5-4 15,0 0 0-15,3-3 0 0,0 0-8 0,-3 3 0 16,0 0 0-16,0 0-11 0,0 0 0 0,0 0 0 15,0 0 0-15,0 0 0 0,9 6 3 0,-3 2 0 16,0-3 0-16,-3 3 0 0,-3-8 8 0,0 0 0 16,6 5 0-16,3-2-8 15,-3-1-47-15,3-2-9 0,-3 0-1 0,5-5-795 16</inkml:trace>
  <inkml:trace contextRef="#ctx0" brushRef="#br0" timeOffset="3423.2149">3485 12166 1645 0,'0'0'36'0,"0"0"7"0,0 0 1 0,0 0 4 0,0 0-39 0,0 0-9 0,0 0 0 0,-6 7 0 16,0 1 33-16,3 0 5 0,-3 0 1 0,3 6 0 16,-3-1-23-16,0 3-4 0,3 0 0 0,0 2-1 15,-3 1-11-15,0 2 8 0,3 0-8 0,0 0 8 16,0 0 8-16,0 0 2 0,0 3 0 0,0 0 0 15,0-3 13-15,3 3 2 0,0-5 1 0,3 2 0 16,-3-3-22-16,3-2-4 0,3 0 0 0,-3-3-8 16,0 6 8-16,3-3-8 0,3-8 0 0,-3 2 0 15,0-2 16-15,0-3-4 0,0 1-1 0,0-4 0 16,-6-2 25-16,9 0 4 0,-3-2 2 0,3-1 0 16,-1-5-18-16,1 0-3 0,0 3-1 0,0-8 0 15,0 2 4-15,0-2 0 0,0-3 0 0,0 0 0 0,0 0-24 0,-3 0 0 16,0 3 0-16,6 0-8 0,-12 2-9 0,3-2-2 15,-3 2 0-15,0 3 0 0,0 1 0 0,0-1 0 16,-3 2 0-16,3 4 0 16,-6-1-6-16,6 3-2 0,-9 0 0 0,0 5 0 15,0 1-9-15,3-1-1 0,-3 5-1 0,6 1 0 0,-6 2 30 0,3 6 8 16,0-1 0-16,0 1 0 0,0-1 0 0,6 1 0 16,3-3 0-16,3 0 0 0,-3-3 0 0,0 0 0 15,3 0 0-15,0 1 0 0,6-1 0 0,-3-3 0 16,3-2 0-16,0 0 0 0,0-2 0 0,0 1 15 0,3-4-4 15,-4-3-1-15,1 0 7 0,0 0 2 0,-3-3 0 0,3 1 0 16,-3-3-4-16,3-1-1 0,-3-2 0 0,0 3 0 16,-3 0-14-16,0-3 0 0,0 0 0 15,0-3 0 1,-3 3-51-16,0 0-3 0,-1-2-1 0,-2 2-554 0,0-5-111 0</inkml:trace>
  <inkml:trace contextRef="#ctx0" brushRef="#br0" timeOffset="3613.553">3220 12345 1205 0,'0'0'34'0,"0"0"8"16,0 0-34-16,0 0-8 0,3 3 0 0,0 2 0 16,3-2 68-16,3 2 11 0,-3-5 2 0,5 3 1 0,1 0 30 0,0-1 7 15,3-2 1-15,3 0 0 0,0 3-44 0,3-3-8 16,-3-3-1-16,5 1-1 0,4 2-48 0,6-3-10 15,3 0-8-15,2-2-946 16</inkml:trace>
  <inkml:trace contextRef="#ctx0" brushRef="#br0" timeOffset="4379.19">4288 12435 1321 0,'0'8'28'0,"3"3"7"0,-6 2 1 0,3 3 2 0,6 3-30 0,-6-1-8 16,3 1 0-16,0 2 0 0,-3-3 39 0,3 1 6 15,0 2 2-15,0-5 0 0,3-3-5 0,-6 0-1 16,0-2 0-16,3-3 0 0,3 0 9 0,-6-8 2 16,0 0 0-16,3 2 0 0,-3-2 16 0,0 0 3 15,0 0 1-15,0-8 0 0,3-2-10 0,0-1-2 16,-3-2 0-16,3-3 0 0,-3 0-28 0,0 0-7 16,0-2-1-16,0 5 0 0,0-3-24 0,0 0 8 15,3 3-8-15,-3-3 0 0,3 3 0 0,0-1 0 16,0 1-14-16,0 3 5 0,3-1 9 0,-3 0 11 15,3 3-3-15,-3 1 0 0,3-1-8 0,0 2-11 0,3-2 3 16,-4 3 0-16,1 0-2 0,6 2 0 16,0-2 0-16,3 2 0 0,-3 1 2 0,0-1 0 15,6 0 0-15,-3 3 0 0,-3 0 8 0,-1 0 0 0,1 0 0 16,-3 3 0-16,3-3 0 0,-12 0-8 0,9 3 8 0,-3 2 0 16,-6-5-8-16,9 5 8 0,-9-5-8 0,3 8 8 15,0 0-9-15,-3 3 9 0,0-1-10 0,-3 1 10 16,0 2-12-16,-3 0 12 0,3 3-13 0,-3 0 5 15,3 3 8-15,0 2-13 0,0 0 5 0,3 3 8 16,0-1-16-16,0 1 4 0,0 0 0 0,3 0 1 16,3-6 11-16,0 1-8 0,-3-3 8 0,3-3-8 15,0 0 8-15,3-5 0 0,0-2 0 0,0-1 0 16,-3-5 0-16,3 0 12 0,0-5-2 0,0 2-1 16,-1 0 18-16,1-5 3 0,-3 3 1 0,0-6 0 15,0-2 2-15,-3 3 1 0,0-4 0 0,0 4 0 0,0 2-4 16,-3-3-1-16,-3 1 0 0,0-1 0 0,0-2-18 0,0 0-11 15,0 2 12-15,0-2-12 16,0 2-39-16,0-2-14 0,3-3-3 0,0 0-664 16,0 0-133-16</inkml:trace>
  <inkml:trace contextRef="#ctx0" brushRef="#br0" timeOffset="4785.6353">4824 12002 1170 0,'0'0'25'0,"0"0"6"0,0 7 1 0,0 4 1 0,0 2-33 0,0 3 0 16,0 0 0-16,3 5 0 0,-3 3 52 0,0 2 3 0,0 1 1 0,0-1 0 16,0 3-2-16,-3 3 0 0,3-3 0 0,0 0 0 15,0 3-8-15,0-3-2 0,0 0 0 0,0-2 0 16,-3-3 2-16,3-3 0 0,0 0 0 0,0-2 0 16,0-1-4-16,0-2-1 0,0-6 0 0,0-2 0 15,0-2-9-15,0-6-1 0,0 0-1 0,0 0 0 16,0 0 15-16,6-6 3 0,0-2 1 0,3-2 0 15,0-1-21-15,3 1-4 0,-3-6 0 0,-3 3-1 16,3-1-23-16,2 4 0 0,1-1-10 0,0 3 10 16,0 3-22-16,0 0 2 0,-3 2 1 0,3 3 0 15,-3 0 7-15,3 3 2 0,-6 2 0 0,6-2 0 16,-6 2-6-16,-6-5-2 0,6 8 0 0,-3 0 0 16,0 0 18-16,-3 2-10 0,-3 4 10 0,0-4-8 15,0 3 18-15,-3 1 4 0,0-4 1 0,-3 3 0 16,-3 1-3-16,3-4-1 0,-3 1 0 0,0 2 0 0,0-2 19 15,0-1 4-15,3-2 1 0,-3 0 0 0,4-5-7 0,-4-1-2 16,3-2 0-16,0 3 0 0,0 0-15 0,6-3-3 16,3 0-8-16,0 0 12 15,-6-3-56-15,6 3-11 0,0 0-2 0,0-13-660 16,6 0-132-16</inkml:trace>
  <inkml:trace contextRef="#ctx0" brushRef="#br0" timeOffset="5077.3133">5119 12430 1386 0,'-6'8'30'0,"3"0"6"0,0-3 2 0,0 3 2 0,0 0-32 0,0 0-8 16,0 3 0-16,0 2 0 0,0 0 52 0,3 3 10 0,-3 0 2 0,0 2 0 16,3 1-20-16,0-1-3 0,3 1-1 0,0-3 0 15,0 0-16-15,3-3-3 0,-3-2-1 0,6-1 0 16,-3-2 5-16,0-3 1 0,0-2 0 0,0 0 0 15,0-3 16-15,3-3 3 0,-4-5 1 0,1 3 0 16,3-3 21-16,-3 0 4 0,-3-5 1 0,3-1 0 16,0-1-15-16,-6-1-2 0,0 2-1 0,0-1 0 15,-3 1-26-15,3 1-4 0,-3 0-2 0,0 0 0 16,0 5-13-16,0 0-9 0,0 0 12 0,0 0-12 16,-3 3-11-16,3-3-9 0,0 5-1 0,0-2-1 15,3-1-146-15,-2 1-28 0,2-3-7 0</inkml:trace>
  <inkml:trace contextRef="#ctx0" brushRef="#br0" timeOffset="5312.2131">5381 12142 1450 0,'-9'10'32'0,"9"-2"6"0,0 3 2 0,0 2 1 0,-3 6-33 0,3-1-8 16,0 1 0-16,0 2 0 0,-3 0 77 0,3 3 14 15,-3 0 2-15,3-1 1 0,0 4-45 0,-3-3-9 16,-6 2-1-16,6 1-1 0,-3-1-12 0,3-5-2 16,3 0-1-16,0 1 0 0,0-1-9 0,0-8-2 0,0 0 0 0,-3 0 0 15,0 1 1-15,3-4 0 0,0-4 0 0,3-1 0 32,-3-5-71-32,0 0-14 0,0 0-4 0,0 0-780 0</inkml:trace>
  <inkml:trace contextRef="#ctx0" brushRef="#br0" timeOffset="5455.4313">5271 12393 1258 0,'0'0'36'0,"0"0"7"0,0 0-35 0,0 0-8 0,8 0 0 0,-2 0 0 15,0 3 121-15,3-3 23 0,0 2 4 0,3-2 0 16,-3 0-82-16,0 0-17 0,0 3-3 0,0-3-1 16,3 0-10-16,-3-3-3 0,-3 3 0 0,3-5 0 15,0 2-113-15,2-4-23 0,4-1-5 0</inkml:trace>
  <inkml:trace contextRef="#ctx0" brushRef="#br0" timeOffset="5626.2242">5628 11986 1609 0,'0'0'35'0,"-3"5"7"0,0 0 2 0,3 1 2 0,-3 4-37 0,0-2-9 16,0 5 0-16,-3 0 0 0,3 1 34 0,-3 2 5 15,3-1 1-15,-3 1 0 0,0 3-20 0,3-1-3 16,0-2-1-16,3 0-544 16,0-3-110-16</inkml:trace>
  <inkml:trace contextRef="#ctx0" brushRef="#br0" timeOffset="5971.0652">5759 12330 1450 0,'0'0'32'0,"-6"2"6"0,-3 1 2 0,0 0 1 0,-3 2-33 0,3 0-8 0,-3-2 0 0,3 2 0 15,-6 3 82-15,6-3 14 0,-2 1 4 0,-1-1 0 16,3 0-50-16,0 3-10 0,0-3-1 0,3 1-1 16,0-4-27-16,3 4-11 0,0 2 8 0,3-8-8 15,0 0 0-15,3 5-11 0,0 3 1 0,3-3 0 16,3 0 2-16,0-2 0 0,3 2 0 0,0 1 0 15,-1-4 8-15,1 4-8 0,3-1 8 0,0 0-8 16,0 0 8-16,0 3 0 0,0-2 0 0,-3-1 0 0,0 0 0 16,-3 3 0-16,-1 0 8 0,-5 0-8 15,3 0 33-15,-3 0 3 0,-6 0 0 0,0 2 0 0,0 1 0 0,-6-3 0 16,1 3 0-16,-4-1 0 0,3-2 10 0,-6 3 2 16,0-1 1-16,3-2 0 0,-3 0-13 0,0-3-4 15,3 1 0-15,0-1 0 0,1-2-32 0,-1-3 0 16,3 2 0-16,3-2-728 15,6 0-139-15</inkml:trace>
  <inkml:trace contextRef="#ctx0" brushRef="#br0" timeOffset="6362.3778">6509 12367 1000 0,'0'13'28'0,"0"-5"7"0,0 2-35 0,0 6 0 16,0 0 0-16,-3 3 0 0,3-1 92 0,-3 3 11 15,3 1 2-15,-3 4 1 0,0 3-28 0,0 0-6 16,3 0 0-16,-6-2-1 0,3-1-11 0,0 1-1 16,-3-1-1-16,3-2 0 0,-3 0-24 0,3-3-5 15,3-5-1-15,-3 0 0 0,0 2-8 0,3-5-1 16,0-5-1-16,-3 0 0 0,3-2-18 0,0-6 0 15,0 0 0-15,0 0-588 16,0 0-112-16</inkml:trace>
  <inkml:trace contextRef="#ctx0" brushRef="#br0" timeOffset="6641.2097">6425 12330 1612 0,'0'0'45'0,"0"0"11"0,0 0-44 0,6-8-12 0,-6 0 0 0,6 2 0 15,0 1 37-15,0 2 6 0,0-2 1 0,0 3 0 16,3-1-19-16,0 0-3 0,0 3-1 0,6 0 0 16,-3 3-10-16,3 0-3 0,0-1 0 0,-4 3 0 15,4 1-8-15,0-1 0 0,3 3 0 0,-6 0 0 16,0 0 10-16,0 2 0 0,-3 4 0 0,-3-4 0 16,-3 4 14-16,0-1 4 0,-3 0 0 0,-3 0 0 15,0 3 23-15,-6 0 5 0,0 0 0 0,-3 0 1 16,3 0-11-16,0-1-2 0,-3 1-1 0,0 0 0 15,0-3-15-15,3 1-4 0,0-4 0 0,4-4 0 16,-1 1-24-16,3-4 0 0,0 0 0 0,3-3 0 16,0 0-132-16,0 0-32 0,0-8-7 0</inkml:trace>
  <inkml:trace contextRef="#ctx0" brushRef="#br0" timeOffset="6900.661">6803 12417 1335 0,'0'0'29'0,"-2"8"7"0,-1 0 0 0,-3 2 2 0,3 1-30 16,0 0-8-16,-3 2 0 0,3 0 0 0,-3 0 58 0,3 0 10 15,3 3 3-15,0 0 0 0,0-3-37 0,3-2-7 16,0 2-2-16,6-5 0 0,0 3 11 0,-3-3 1 0,2 0 1 16,1-6 0-16,3-2 5 0,0 0 1 0,0-2 0 0,0-4 0 15,0-2 16-15,-3 0 3 0,3-2 1 0,-6-3 0 16,3-1 14-16,-3 1 3 0,-3 0 1 0,-3 0 0 15,0 2-36-15,0 1-7 16,-3-4-2-16,0 4 0 0,-3-1-17 0,0 3-4 0,-3-2-1 0,0 2 0 31,3 2-104-31,0 1-21 0,-3 2-4 0,0-2-966 0</inkml:trace>
  <inkml:trace contextRef="#ctx0" brushRef="#br0" timeOffset="7396.0419">7137 12298 1384 0,'-12'-5'39'0,"12"5"9"0,0 0-38 0,0 0-10 16,-6 0 0-16,0-3 0 0,-3 3 72 0,3 0 13 16,0 0 3-16,0 3 0 0,-6 2-37 0,3-3-7 0,1 4-2 0,2-4 0 15,0 4-26-15,-3 2-4 0,6-3-2 0,-3 3 0 16,3-3-10-16,0 3 0 0,0 0-12 0,0 0 12 15,6 3-17-15,0-3 4 0,-3 2 1 0,3 1 0 16,3-3 12-16,0 0-12 0,-3-1 12 0,3 1-12 16,0 0 4-16,0 0 8 0,2 0-13 0,1-2 5 15,-6 1 8-15,3 1 9 0,0-2-1 0,0-1-8 16,-6 6 21-16,0-6-2 0,0 3-1 0,0-3 0 16,0 6 28-16,-3-6 6 0,-3 3 0 0,3-3 1 15,-3 3 10-15,0-3 1 0,-3 1 1 0,4-4 0 16,-4 4-19-16,3-1-4 0,0-2-1 0,-3 2 0 15,0 0-21-15,3-2-4 0,6-3 0 0,-6 2-1 16,3-2-15-16,3 0-12 0,-3-5 3 0,6 0 0 16,0-3-153-16,3 0-30 0,-3-3-7 0,6 1-673 15</inkml:trace>
  <inkml:trace contextRef="#ctx0" brushRef="#br0" timeOffset="7542.3705">7244 12435 1558 0,'0'0'34'0,"0"6"7"0,-3 2 2 0,3 2 1 0,3-2-35 0,-6 3-9 16,-3-1 0-16,3 1 0 0,-3 0 61 0,3-1 11 16,0 1 1-16,0-3 1 0,-6-3-42 0,9 0-8 15,0-5-1-15,0 0-1 0,0 0-35 0,0-5-7 16,6-6-2-16</inkml:trace>
  <inkml:trace contextRef="#ctx0" brushRef="#br0" timeOffset="7668.4669">7321 12163 1933 0,'0'0'42'0,"0"0"9"0,0 0 1 0,0 0 4 0,0 0-45 0,-3 8-11 0,-3-3 0 0,4 3 0 15,2-3 0-15,0-5 0 0,-3 8 0 0,3 0-571 16,0-2-116-16</inkml:trace>
  <inkml:trace contextRef="#ctx0" brushRef="#br0" timeOffset="8071.6416">7512 11909 1436 0,'0'0'32'0,"0"0"6"0,0 8 2 0,-3 0 0 0,6 2-32 0,-6 6-8 0,0 0 0 0,0 0 0 15,3 5 36-15,0 0 5 0,-3 6 2 0,-3-1 0 16,3 3 6-16,-3 3 2 0,3 0 0 0,-3 0 0 16,-3 2-17-16,3-2-3 0,3-3-1 0,-3 3 0 15,0-3-13-15,0-3-2 0,1 1-1 0,2-1 0 16,0-5 4-16,3-2 1 0,-3-1 0 0,3-4 0 16,0-1-40-1,0-5-8-15,-3 0-2 0,3-8-828 0</inkml:trace>
  <inkml:trace contextRef="#ctx0" brushRef="#br0" timeOffset="8326.6586">7417 12375 1839 0,'0'0'40'0,"0"0"9"0,0 0 2 0,0 0 1 0,0 0-42 0,6-3-10 0,0 0 0 0,-6 3 0 0,6-5 46 0,-1 2 7 16,4-2 2-16,0 2 0 0,0 3-32 0,-3-2-7 15,3-1 0-15,0 3-1 0,0-3-15 0,3 6 0 16,0 0 0-16,0 2 0 0,0 0 0 0,-3 3 0 15,-6 0 8-15,2 3-8 0,1-1 0 0,0 1 0 16,-3 2 0-16,-3 3 0 0,0-3 16 0,0 3 0 16,-3 0 0-16,0 0 0 0,0 2 5 0,0-4 2 15,-2-1 0-15,2 0 0 0,0 0 0 0,-3-2 0 16,3-3 0-16,3-3 0 0,0-5-13 0,0 0-2 16,0 0-8-16,0 0 12 15,3-10-136-15,3-4-28 0,-3-2-6 0,5-2-726 0</inkml:trace>
  <inkml:trace contextRef="#ctx0" brushRef="#br0" timeOffset="8998.1654">7830 12383 1404 0,'-9'0'31'15,"9"0"6"-15,0 0 2 0,-8 2 0 0,-1-2-31 0,0 3-8 0,0-1 0 0,3 1 0 16,-3 2 77-16,0 1 15 0,0-1 2 0,3 0 1 16,3 6-55-16,-6-3-12 0,3-3-1 0,0 6-1 0,6-1-18 0,0 1-8 15,0-3 8-15,-3 5-8 0,0-2 0 0,3-1 0 16,3 1 0-16,0-3 0 0,-3 0 0 0,6 0 12 15,-3-3-4-15,6 0 0 16,-3 0 12-16,-6-5 1 0,0 0 1 0,9 0 0 0,0 0 18 0,0-2 3 16,-9 2 1-16,9-6 0 0,3-1 5 0,-3-1 2 15,0-3 0-15,-1 0 0 0,-2 1-16 0,0-1-3 16,3-2-1-16,-3 0 0 0,-3 0-8 0,3-3-2 16,0 2 0-16,3 1 0 0,-3 3 0 0,0-1 0 15,-3 3 0-15,3 0 0 0,3 3-21 0,-6 0 8 16,-3 5-8-16,3 0 0 0,-3 0 0 0,0 0 0 0,6 0-10 0,0 5 10 15,0-2-11-15,0 2 11 0,-6 3-10 0,3 0 10 16,0 2 0-16,0-4-9 0,0 2 9 0,-3-1 0 16,0 1 0-16,2 0 0 0,1 0 0 0,0 0 0 15,0-2 0-15,-3-6 0 0,3 7 0 0,0-4 0 16,0 0 0-16,-3-3 0 0,0 0 12 0,6 5-4 16,0-5 9-16,-6 0 3 0,0 0 0 0,9-3 0 15,0-5 3-15,0 3 1 0,-3-3 0 0,3 0 0 16,0 0-12-16,0 0-1 0,0-2-1 0,0 5 0 15,0-3-10-15,0 2-11 0,2-2 3 0,-5 6 0 16,0-4-3-16,-6 6 0 0,9 0 0 0,3 3 0 16,0-3-10-16,-3 5-3 0,0 1 0 0,0-1 0 15,0 3 8-15,-3 0 0 0,0 0 1 0,3 0 0 16,0 2 15-16,-1-2-9 0,-2 3 9 0,3-1-8 0,-3 1 0 16,3-3 0-16,0 3 0 0,-3-4 0 0,3 1 8 15,-3-2 11-15,0-1-3 0,3-2 0 0,-3 2-17 0,-6-5-4 16,0 0-1-16,9 0 0 15,0-3-14-15,-3 1-4 0,-6 2 0 0,3-6 0 16,3-2-143-16,-3 0-29 0,-3 1-5 0</inkml:trace>
  <inkml:trace contextRef="#ctx0" brushRef="#br0" timeOffset="9153.7361">7884 11806 1861 0,'0'0'40'0,"0"0"9"0,-3 5 2 0,3-5 2 0,-3 8-42 0,0-3-11 0,0 3 0 0,3-3-825 15</inkml:trace>
  <inkml:trace contextRef="#ctx0" brushRef="#br0" timeOffset="10054.3204">9551 11488 724 0,'0'0'20'0,"0"8"5"0,-3 3-25 0,3-1 0 16,0 4 0-16,0 7 0 0,0-3 25 0,0 3 0 16,0 6 0-16,3-3 0 0,0 7 0 0,0 1 0 0,-3 5 0 0,3 0 0 15,0 3 2-15,0 0 0 0,0 2 0 0,0 3 0 16,-3 0 13-16,0 3 2 0,3 2 1 0,0 0 0 16,-3-2 11-16,0 2 2 0,3-5 1 0,-3 0 0 15,0 3-25-15,0-3-4 0,-3 0-2 0,6-3 0 16,-3-2-3-16,0-3-1 0,-3 0 0 0,3-3 0 15,0-2 14-15,0-3 4 0,0 0 0 0,0-5 0 16,0-3 1-16,0 0 1 0,0-5 0 0,-3 0 0 16,3 0-5-16,-3-6-1 0,0 4 0 0,3-6 0 15,-3-1-4-15,0-1 0 0,3-6-1 0,0 0 0 16,0 0-13-16,0 0-2 0,0 0-1 0,0 0-630 16,-3-8-125-16</inkml:trace>
  <inkml:trace contextRef="#ctx0" brushRef="#br0" timeOffset="10354.6314">9482 11486 1489 0,'0'0'42'0,"-6"-6"10"0,3 1-42 0,-2 0-10 0,5 2 0 0,0-2 0 16,0 2 92-16,0 3 16 0,2-5 3 0,4 2 1 15,0-2-55-15,3 0-10 0,-3 2-3 0,3-2 0 16,3-1-17-16,-3 4-4 0,3-4-1 0,0 1 0 16,3 0-1-16,-3-3 0 0,0 3 0 0,-1-3 0 15,1 2-8-15,0 1-1 0,0-3-1 0,3 6 0 31,-3-4-140-31,0 4-28 0,3 2-6 0,-3 0-1 0</inkml:trace>
  <inkml:trace contextRef="#ctx0" brushRef="#br0" timeOffset="10627.8308">9878 11549 1444 0,'0'0'40'0,"0"0"11"0,0 0-41 0,0 0-10 16,0 0 0-16,0 0 0 0,0 0 56 0,3 8 10 15,0 3 2-15,3-1 0 0,3 3-44 0,0 1-9 16,-3 2-2-16,3 5 0 0,3-3-2 0,0 3-1 16,-3 1 0-16,0-1 0 0,0 0 6 0,2 3 0 15,-5-3 1-15,3 0 0 0,0-2 1 0,-3-1 0 16,3-2 0-16,-3-3 0 0,3-2 6 0,-3-1 2 15,0 1 0-15,-3-3 0 0,3-3-26 0,-6-5 0 16,0 0 0-16,0 0-576 16,6 0-112-16</inkml:trace>
  <inkml:trace contextRef="#ctx0" brushRef="#br0" timeOffset="10828.5607">10039 11568 1558 0,'0'0'34'0,"0"0"7"0,0 0 2 0,0 8 1 0,-3-1-35 0,0 4-9 0,3 0 0 0,-3-1 0 16,-3 3 54-16,3 3 9 0,-3 0 1 0,0 3 1 15,0-1-30-15,0 3-7 0,-3 1 0 0,0-1-1 16,4-3-3-16,-4 3 0 0,0-2 0 0,3 2 0 16,3-2-5-16,-3-3-2 0,3-1 0 0,0 1 0 15,0-5-156-15,3 5-31 0,3-3-6 0</inkml:trace>
  <inkml:trace contextRef="#ctx0" brushRef="#br0" timeOffset="11529.5011">9914 12435 1191 0,'0'0'26'0,"0"0"6"0,0 0 0 0,0 0 2 0,0 0-34 0,0 0 0 0,0 0 0 0,-3 3 0 16,-3 0 104-16,6-3 15 0,0 0 2 0,0 0 1 16,0 0-56-16,-3 8-11 0,0 0-3 0,6 0 0 15,-3-1-35-15,3 4-7 0,-3 0-2 0,3 2 0 16,3 0 2-16,-3 0 0 0,0 3 0 0,-3-3 0 15,3 1 21-15,3-4 4 0,-3 3 1 0,3 1 0 0,-3-4-12 16,0 4-1-16,3-4-1 0,-3 1 0 0,3-3 2 0,0 0 0 16,0-3 0-16,2-3 0 0,-2 4 4 0,-6-6 0 15,6-3 1-15,3-2 0 0,0 0 11 16,0-3 3-16,-3-3 0 0,3 0 0 16,0 1-10-16,0-1-1 0,-3-5-1 0,0 1 0 0,0-1-16 0,0 2-3 15,0-1-1-15,-3 4 0 0,3-2-11 0,-3 5 0 16,0-3 0-16,0 3 8 0,0 3-8 0,-3 5 0 15,0 0-12-15,0 0 12 16,0 0-28-16,0 0 1 0,3 5 1 0,5 6 0 0,-5-1 5 0,3 4 1 16,-3 4 0-16,-3 1 0 0,6-1 8 0,-6 3 3 15,0 6 0-15,0-6 0 0,0 5 9 0,0-2-10 0,0 3 10 16,0-1-10-16,0 1 10 0,-3-1 0 0,3 1 0 0,-3-4 0 16,3 7 9-16,-3-1 4 0,0-3 1 0,0 1 0 15,0-1 6-15,-3 0 0 0,4 1 1 0,-1-3 0 16,0 2-6-16,0-2-2 0,0-3 0 0,0 0 0 15,0-5-4-15,0 3-1 0,0-6 0 0,3-2 0 16,-3-4 2-16,0-1 0 0,3-6 0 0,0 0 0 16,0 0-47-1,0 0-10-15,6-8-1 0,0-8-692 0,3-5-137 0</inkml:trace>
  <inkml:trace contextRef="#ctx0" brushRef="#br0" timeOffset="12049.3998">10304 11393 1695 0,'0'0'37'0,"0"0"8"0,-3-5 2 0,3 5 1 0,-3-3-39 0,0-2-9 16,0-1 0-16,3 6 0 0,3-5 34 0,3-3 5 16,-3 3 1-16,6-3 0 0,3 3-16 0,-3-1-4 15,-3 1 0-15,6 2 0 0,2 1 10 0,4 2 2 16,-3-3 0-16,0 6 0 0,0 2-20 0,3 0-4 0,0 3-8 0,-6 3 12 16,2 0-12-16,1 2 0 15,-3 0 0-15,0 3 0 0,-3 0 0 0,0 2 0 0,0 3 0 0,0 1 0 16,-6 4 0-16,3 3 0 0,-3 3 0 0,0 2 0 15,-3 3 0-15,0 0 0 0,-3 6 0 0,3-1 0 16,0 3 0-16,-6 0 9 0,3 0-9 0,0 3 8 16,0-1-8-16,0 1 0 0,0 2 0 0,-3 0 0 15,3 1 9-15,0-4 0 0,0-2 0 0,0-2 0 16,0-1-9-16,0-2 0 0,0-1 0 0,0 1 0 16,3 0 0-16,-3-3 0 0,0-3 0 0,0-2-11 15,3-3 11-15,-3 3 14 0,-3-3-3 0,3-3-1 16,-3 1 22-16,3-3 5 0,-3-1 1 0,1-4 0 15,-1 2-16-15,0 0-3 0,0-2-1 0,-3-3 0 16,3-3-4-16,0 3-1 0,3-3 0 0,-3-2 0 16,0 2 7-16,3-5 0 0,0 0 1 0,0-3 0 0,3 0-21 0,0-5-8 15,0 0 0-15,3 3 0 16,0-6-132-16,-3 3-25 0,6-5-6 0,3-6-1 0</inkml:trace>
  <inkml:trace contextRef="#ctx0" brushRef="#br0" timeOffset="12921.3725">11697 12086 1562 0,'0'0'34'0,"-6"0"7"0,0-2 2 0,-3 2 1 16,3-3-35-16,-3 3-9 0,0 0 0 0,0 0 0 0,0 0 54 15,1 0 9-15,-1 3 1 0,0-1 1 0,0 1-37 0,3-1-8 16,0 4-2-16,0-1 0 0,-3 3-18 0,3 0 0 16,0 5 8-16,0 3-8 0,3 0 0 0,0 2-9 15,0 4 1-15,0-1 0 0,3 3 8 0,-3-3 0 16,3 3 0-16,-3-3-8 0,6 0 8 0,-3 0 0 15,3-2 0-15,-3-1 0 0,3-5 17 0,0 1-1 16,3-1 0-16,-3-5 0 0,0-3 16 0,0 0 4 16,6-2 0-16,-3-3 0 0,0 0-7 0,3-3-1 15,-6-2 0-15,6-3 0 0,0 0 18 0,0-2 3 16,-1-4 1-16,1-2 0 0,0 1-19 0,3-4-4 16,-3 1-1-16,0 2 0 0,0 0-2 0,-3 3-1 15,3-1 0-15,-6 4 0 0,-3-1-23 0,3 3 0 16,0 3 0-16,-3 5 8 0,0 0-24 0,0 0-4 0,0 0 0 0,0 0-1 15,0 0 9-15,3 11 3 0,-3-4 0 0,3 7 0 16,0-4-5-16,0 3-1 0,0 1 0 0,0-4 0 16,3 1 15-16,-3 2-11 0,3-5 11 0,-3 3-10 15,-3-3 10-15,6 2 8 0,-4-2-8 0,1-3 11 16,0 3-11-16,0 0 12 0,-3-8-12 0,3 6 12 16,-3-6 4-16,6 5 0 0,-6-5 1 0,6 8 0 15,0-3 0-15,-6-5 0 0,0 0 0 0,6 3 0 16,3-1-5-16,-9-2 0 0,0 0-1 0,6-2 0 15,3-1 8-15,-3 0 1 0,0-2 1 0,0 0 0 16,0-3-1-16,0 0 0 0,0-3 0 0,0 1 0 16,0-1-12-16,0 1-8 0,0-1 10 0,2 0-10 0,-2 4 0 15,0-1 0-15,0 0 0 0,0 0 0 0,3 0-11 0,-3 0-1 16,0 3-1-16,3-1 0 16,-3 1-13-16,3 2-2 0,-3 1-1 0,3-1 0 15,-3 3-2-15,0 3 0 0,0-3 0 0,0 5 0 16,0-2 4-16,0 2 1 0,0 0 0 0,-1 3 0 15,-2-3-1-15,3 3 0 0,0-2 0 0,-3 2 0 16,3-3-8-16,0 3-1 0,-3-3-1 0,3 0 0 16,0 3-12-16,0-5-3 0,-3 2 0 0,6 1 0 15,-3-4-5-15,0 1-2 0,3 2 0 0,0-2 0 16,0 2-8-16,0-5-1 0,0 3-1 0,-1-1-389 16,-2 1-78-16</inkml:trace>
  <inkml:trace contextRef="#ctx0" brushRef="#br0" timeOffset="13530.8256">12393 12266 1663 0,'0'0'36'0,"0"0"8"0,0 0 2 0,0-5 1 0,0-3-38 0,0 0-9 16,0 0 0-16,-2-3 0 0,2 6 85 0,-3-3 15 16,0 0 4-16,3 0 0 0,-3 0-36 0,-3 3-8 15,3 0 0-15,0 2-1 0,3 3-27 0,-9-3-6 16,3 1-1-16,-3 2 0 0,3 0-17 0,-3 5-8 16,0-2 0-16,0 5 8 0,0 2-8 0,0 4-9 15,3 1 9-15,-3 1-13 0,0 3 13 0,1-3-11 16,5 2 11-16,3 1-10 0,-3-1 10 0,0 1 0 0,3-3 0 15,0-3-8-15,3 0 8 0,0 0 0 0,2-2 0 0,1-3 0 16,0 0 13-16,0-3-1 0,0 0-1 0,0-2 0 16,0-3 13-16,0-3 4 0,0-2 0 0,3 2 0 15,-3-2 8-15,3-5 3 0,-3-1 0 0,3-2 0 16,-3-3-7-16,0 0 0 0,3-5-1 0,-3 0 0 16,0-6-3-16,0 1 0 0,-1-1 0 0,1-2 0 15,-3 0-8-15,0-3-1 0,0 1-1 0,-3 1 0 16,-3-1-5-16,3 2-1 0,-3-3 0 0,0 3 0 15,3 0-12-15,-3 2 0 0,0 1 0 0,0-1-10 16,3 3-4-16,-2 3-1 0,2 3 0 0,0-1 0 16,0 6-21-16,0 0-5 0,0 5-1 0,2 0 0 15,-2 3-122-15,0 5-24 16,0 0-4-16</inkml:trace>
  <inkml:trace contextRef="#ctx0" brushRef="#br0" timeOffset="14213.4178">13331 11724 1486 0,'-9'-6'32'0,"9"6"8"0,0 0 0 0,-6 0 3 0,0 0-35 0,0 3-8 16,3 0 0-16,-3 2 0 0,3 3 24 0,-3 3 2 15,3 2 1-15,0 3 0 0,1 5-27 0,2 0 0 0,-3 3 0 0,3 2 0 16,3 3 0-16,-3 0 0 0,0 6 0 0,-3-1 0 16,0 3 9-16,3 3 3 0,-3 2 1 0,3 1 0 15,-3-1 3-15,0 0 1 0,0-2 0 0,0 0 0 16,0-6 11-16,-3 0 3 0,3-2 0 0,3-3 0 16,-3-5-14-16,3 0-2 0,0-3-1 0,3-2 0 15,-3-6-39 1,0-3-8-16,3-4-2 0,-3-6-751 0</inkml:trace>
  <inkml:trace contextRef="#ctx0" brushRef="#br0" timeOffset="14890.1333">13129 12017 1407 0,'0'0'31'0,"0"0"6"0,3 8 2 0,0 0 1 0,3 0-32 15,3 0-8-15,-4 3 0 0,4-1 0 0,0 1 0 16,0-3 11-16,3 2-11 0,0-4 12 0,0 2 18 0,3 0 4 15,0 0 1-15,0-6 0 0,0-2 24 0,-1 0 5 16,4-2 0-16,0-4 1 0,0-4-5 0,-3-1 0 16,3-2-1-16,0-3 0 0,-1-3 14 0,1-2 3 15,0 0 1-15,0 0 0 0,0 0-41 0,-6-3-9 16,0 0-2-16,-3 3 0 0,-3 0-7 0,0 0-2 16,2-1 0-16,-2 4 0 0,0 2-8 0,0 0-8 15,-3 6 12-15,0-1-12 0,3 3 0 0,-6 8 0 16,0 0 0-16,0 0 0 0,3 3-20 0,-3-3-2 15,3 13 0-15,-3 5 0 16,-3 1-6-16,3 5-2 0,3 0 0 0,-3 2 0 0,-3 3 30 0,3 0 0 0,0 3 0 0,0 0 0 16,-3 0-16-16,0 2-3 0,0-2-1 0,0 2 0 15,0 0 20-15,-3 1 0 16,0-3-8-16,6-3 8 0,0 0 0 0,-3-3 0 0,3-2-8 0,-3 0 8 16,3-6 0-16,-3 1 0 0,3-6 0 0,-2 0 0 15,-1-5 17-15,3 0 1 0,0-8 0 0,0 0 0 16,0 0 22-16,0 0 5 0,5-8 1 0,1-2 0 15,0-6-10-15,0 0-1 0,-3 0-1 0,3 0 0 16,3 0-22-16,-3 1-4 0,-3-1 0 0,3 5-8 16,-3 0 8-16,0 6-8 0,-3 5 0 0,0 0 0 15,0 0-20-15,0 0-7 0,0 0-1 0,6 8-1 16,0 3 0-16,3-1 0 0,-3 1 0 0,3 2 0 16,-3 3 13-16,3-3 4 0,0 0 0 0,-1 3 0 0,1-2 12 15,3-4 0-15,-3 1-10 0,0-1 10 0,3-2 0 16,0-2 0-16,-3-1 0 0,3-3 0 0,-3-2 12 0,6-2 3 15,-3-3 1-15,-4-3 0 0,4-3 2 0,0 0 1 16,0-4 0-16,-3 1 0 0,3-4-3 0,-3-1-1 16,0 1 0-16,-3-1 0 0,0-2-3 0,0 3-1 15,-6-4 0-15,-3 7 0 0,0-4-11 0,0 6 0 16,-3 0-12-16,0 2 12 0,0 3-19 0,0 3 4 16,0 2 1-16,0 3 0 15,0 3-16-15,0 5-3 0,3 2-1 0,-3 3 0 0,3 3 12 0,0 0 2 16,0 3 1-16,0 2 0 0,6-3 19 0,0 4 0 15,-3-1 0-15,6-3 0 0,0 1 0 0,0-3 0 0,0 0 0 16,6-3 0-16,0 0 0 0,3 0 0 0,0-5 8 16,0 0-679-16,5-3-136 0</inkml:trace>
  <inkml:trace contextRef="#ctx0" brushRef="#br0" timeOffset="15360.3181">14700 11621 1624 0,'-6'0'46'0,"6"0"10"0,0 0-45 0,0 5-11 15,-3 5 0-15,0 4 0 0,0 4 18 0,3 3 2 16,-3 3 0-16,3 3 0 0,-3 4-20 0,1 4 0 0,2-4 0 0,-3 4-9 16,3 2 22-16,0-3 5 15,-3 6 1-15,3-3 0 0,0 5 17 0,-6-2 4 16,3 0 1-16,0-3 0 0,0-3 7 0,0 1 2 0,0-6 0 16,0-3 0-16,0 1-36 0,3-4-14 0,-3-1 11 15,3-7-11-15,-3-1 27 0,0-4-1 0,3-2 0 16,0 0 0-1,0-3-95-15,0-5-19 0,0 0-4 0,0 0-763 0</inkml:trace>
  <inkml:trace contextRef="#ctx0" brushRef="#br0" timeOffset="16239.2285">14885 12163 1465 0,'0'0'32'0,"0"0"6"0,-6 3 2 0,0-6 2 0,0 3-34 0,-3 0-8 16,3 0 0-16,-3 0 0 0,0 0 52 15,0 0 9-15,0 0 2 0,0 3 0 0,1-1-15 0,-1 3-2 16,0 1-1-16,0 2 0 0,0 0-21 0,0 2-5 16,0 3-1-16,3 3 0 0,0 0-18 0,3 3 0 15,-3-1 0-15,3 3 0 0,3-2 0 0,-3-1 0 16,3 4 0-16,3-6-9 0,-3-3 9 0,3 0 0 16,0 0 8-16,3-2-8 0,-3-3 17 0,3 2-1 15,0-4 0-15,0-1 0 0,-6-5 8 0,9 3 0 16,0-3 1-16,-3-3 0 0,3-2 23 0,0-3 4 15,-1-3 0-15,1-2 1 0,0 0-10 0,0-6-3 16,-3 3 0-16,3-2 0 0,-3-1-21 0,0 1-5 0,0-1-1 16,0 3 0-16,-3 6-4 0,3-4-1 0,-6 1 0 0,3 5 0 15,-3 8-8-15,0-5 0 0,0 5 9 0,0 0-9 32,0 0-20-32,0 0-8 0,0 0-1 0,0 8-1 0,3 3 11 0,-3-1 3 0,3 1 0 0,-3 2 0 15,6-3 0-15,-6 4 0 0,3-1 0 0,3 0 0 16,0-2 16-16,0 2 0 0,-3-2 0 0,3-1 0 15,-3 1 0-15,2-3 9 0,-2 0-9 16,-3-8 8-16,3 5 3 0,3 3 0 0,-6-8 0 0,0 0 0 16,0 0 27-16,0 0 6 0,9-3 0 0,0 1 1 15,0-6-17-15,0 0-3 0,0-6-1 0,3 4 0 16,-3-6-5-16,3 3-2 0,-3-3 0 0,3 3 0 16,-3-1-17-16,-1 4 0 0,1 2 0 0,0 0 0 15,-3 3 0-15,3-1 0 0,-3 6-13 0,3 3 5 16,0 0-8-16,0 5-2 0,-3-3 0 0,3 5 0 0,0 4 0 15,0-4 0-15,0 4 0 0,-3-1 0 0,3 0 18 0,-4 0-12 16,1 3 12-16,3-5-10 0,0 2-10 0,0-3-1 16,0 1-1-16,0-3 0 15,0 0-56-15,0-5-11 0,3-1-3 0,0-2 0 16,3-2-52-16,-3-4-10 0,2 1-2 0,1-6-1 16,0 3-46-16,-3-2-9 0,0-1-1 0,0 1-1 15,-3-1 85-15,0-2 17 0,0 2 3 0,0-2 1 0,0 0 144 0,-3 0 28 16,-4-1 7-16,1-1 1 0,0 1 76 0,-3 1 16 15,0 0 4-15,-6 2 0 0,1-2-36 0,-1 5-6 16,0-2-2-16,-3 4 0 0,0 1-43 0,0 2-9 16,0 1-1-16,3 2-1 0,-3 2-45 0,0 4-9 15,3 2-1-15,-3-1-1 0,3 7-14 0,-3-1 0 16,6 3 0-16,-3 0-10 0,3 2 10 0,0 1 0 0,3-1 0 0,0 1 0 16,0-1 0-16,3 1 0 0,3-1 0 0,-3 1 0 15,3-3 20-15,0-3 7 0,0 0 1 0,0-2 0 16,0-1-10-16,0-4-2 0,3-4 0 0,3-2 0 15,0-5 32-15,-3 0 7 0,0-3 1 0,3 0 0 16,-3-8 3-16,-1 0 1 0,1-5 0 0,0-3 0 16,0-5-4-16,0-3 0 0,0-2 0 0,-3-3 0 15,0-3 8-15,0-2 0 0,-3 2 1 0,0 0 0 16,-6 1-20-16,0 2-4 0,-3 2-1 0,0-2 0 16,-3 3-27-16,0 2-5 0,0-2-8 0,3 7 11 15,-3 1-11-15,3 5 0 0,-3-1 0 0,7 7 0 16,-4 1-31-16,3 4 2 0,0 2 0 0,0 3 0 15,3 2-133-15,0 3-26 0,0 0-6 0,0 5-939 16</inkml:trace>
  <inkml:trace contextRef="#ctx0" brushRef="#br0" timeOffset="16915.7873">15623 12189 1429 0,'0'0'40'0,"0"0"10"0,0 0-40 0,0 0-10 0,0 0 0 0,6 6 0 15,0 2 28-15,-3 0 4 0,3 2 1 0,-3 3 0 16,0-2 5-16,0 5 1 0,-3-3 0 0,3 0 0 16,-3 0 12-16,0 1 2 0,0-1 1 0,-3-2 0 15,3-1 13-15,-3 1 2 0,3-3 1 0,-3 0 0 16,3-8-8-16,0 0-2 0,0 0 0 0,0 0 0 15,0 0-1-15,0 0-1 0,6-8 0 0,-3 2 0 16,0-7-14-16,3 0-2 0,3-3-1 0,-3-3 0 0,3 1-22 0,-4-1-5 16,4 1-1-16,0 2 0 0,-3-2-13 0,0 4 0 15,3 1 8-15,0 2-8 0,-3 4 0 0,0 1 0 16,0 1 8-16,3 2-8 0,-3 3 0 0,0 0 0 16,0 6 0-16,3-1 0 15,-6 3-27-15,3 2-5 0,0 1 0 0,0 2-1 0,-1 0 33 0,1 3 0 16,-3-2 0-16,3-1 0 0,0 0 0 0,-3 0 0 15,0 0 0-15,0-2 0 0,0 0 0 0,-3-3 0 16,3 0 0-16,0-3 0 0,-6 3 0 0,3-8 0 16,0 0 0-16,0 0 0 0,0 0 0 0,0 0 16 15,6-3-2-15,0-2 0 0,0 0 11 0,0-3 3 16,0-3 0-16,0-2 0 0,3 0-13 0,0-3-3 16,0 0 0-16,0 0 0 0,0 3-12 0,-3-1 0 0,2 1 0 0,-2 3 0 15,0 2 0-15,0 2-16 0,3 1 3 0,-9 5 1 16,0 0-5-16,6 3-1 0,3 2 0 0,-3-2 0 15,0 5 2-15,0 0 0 0,-3 5 0 0,3-3 0 16,0 4 6-16,-3 2 2 0,0-3 0 0,0 0 0 16,0 0 8-16,0 3 0 0,3-3 0 0,-3 1 0 15,0-4-29-15,0 1-4 0,3-3-1 16,0 0-714-16,-3-6-144 0</inkml:trace>
  <inkml:trace contextRef="#ctx0" brushRef="#br0" timeOffset="17456.6395">16314 12216 1692 0,'-21'-8'37'0,"15"5"8"0,3 1 2 0,-3-1 0 0,0 0-38 0,0 1-9 15,0-1 0-15,-3 0 0 16,3-2 76-16,-3 5 12 0,0-3 4 0,0 1 0 0,3 2-48 0,-3 0-8 16,4 0-3-16,-1 5 0 0,-3 0-21 0,6 3-4 15,-3 0 0-15,-3 3-8 0,6 2 0 0,-6 3 0 16,6 0 0-16,0 2 0 0,0-2 0 0,0 0-9 15,3 0 9-15,0-3 0 0,0 0 0 0,3 1 0 16,0-4 0-16,0-2 0 0,0 0 17 0,3-3 3 16,-6-5 0-16,0 0 0 0,9 0 17 0,0 0 4 15,0-5 1-15,-3 2 0 0,3-2 0 0,-4-3 0 16,4 0 0-16,-3 0 0 0,3-2-18 0,-3 2-4 16,0 0-1-16,-3 0 0 0,3 3-19 0,-3-1 0 0,3 1 0 0,-3 2 0 15,-3 3 0-15,0 0 0 0,0 0 0 0,9 3 0 16,-3 0 0-16,0 5-19 0,0-3 4 0,0 3 1 15,0 0 3-15,0 2 1 0,3-2 0 0,-6 0 0 16,0 3 10-16,0-3 8 0,2 0-8 0,1 0 11 16,-6-3-11-16,0-5 0 0,6 5 0 0,-6-5-11 15,0 0 11-15,0 0 0 0,0 0 8 0,0 0-8 16,0 0 46-16,0 0 5 0,0 0 1 0,0 0 0 16,3-5-17-16,0-3-3 0,-3 0-1 0,0 0 0 15,0-2 0-15,0-1 0 0,0-2 0 0,-3 2 0 16,0-2-7-16,3 0 0 0,0 2-1 0,0 3 0 15,3-2-23-15,-3 2 8 0,3 2-8 0,0 1 0 16,3 2 0-16,-6 3 0 0,0 0 0 0,9-5 8 16,0 5-8-16,0 3-13 0,0-3 3 0,3 2 1 0,0 1 9 0,-3 0-10 15,3-1 10-15,0 4-10 0,-4-6 0 0,4 2 0 16,0 1 0-16,0-3 0 16,-3 0-51-16,3 0-11 0,0 0-1 0,3-5-1 15,0-1-87-15,-3-2-18 0,2-5-3 0,4 0-502 16,0-3-101-16</inkml:trace>
  <inkml:trace contextRef="#ctx0" brushRef="#br0" timeOffset="17711.5044">16778 11721 1659 0,'3'-13'36'0,"-3"8"8"0,-3-1 2 0,3 1 1 0,6 2-38 0,-6 3-9 0,-3-2 0 0,3 2 0 16,0 0 40-16,0 0 7 0,0 8 1 0,-3 5 0 15,0 3-34-15,3 2-6 0,3 1-8 0,-3 2 11 16,-6 5 25-16,9 3 6 0,3 1 1 0,-3 1 0 15,-3 1 18-15,-3 0 4 0,0 2 1 0,0 1 0 16,6-4-25-16,-9 1-5 0,-6 0 0 0,9 0-1 16,6-1-18-16,-3 1-3 0,-6-3-1 0,3-5 0 15,0 0 2-15,0-6 0 0,0 1 0 0,0-6 0 16,0 0-15-16,0-2-13 0,3-3 2 0,0-8 1 16,0 0-48-16,0 0-10 0,9 0-1 0,0-5-1 15,3-3-138-15,-6-3-27 0,-3 0-5 0,9 1-489 16</inkml:trace>
  <inkml:trace contextRef="#ctx0" brushRef="#br0" timeOffset="17931.6929">16900 12160 1591 0,'-3'-8'35'0,"3"3"7"0,3 0 2 0,-3 5 0 0,3-3-35 0,-3-2-9 15,0 5 0-15,0 0 0 16,0 0 101-16,0 0 19 0,-6 0 3 0,6 0 1 0,0 0-67 0,-6 5-13 16,-3 0-2-16,0 1-1 0,0 2-7 0,0 0-2 15,0-1 0-15,-2 4 0 0,-7 2 16 0,9 1 4 16,3-1 0-16,0 0 0 0,-6 6-26 0,3-6-5 15,3 3-1-15,0-1 0 0,9 1 2 0,-3 0 0 16,-6-3 0-16,9 3 0 0,6-2-8 0,-6-4-2 16,-3 1 0-16,3-1 0 0,6 1-1 0,-3-3-1 15,0 2 0-15,3-2 0 0,-3-2-2 0,3-1 0 16,3 0 0-16,-1 1 0 16,-5 1-119-16,6-4-24 0,0 0-5 0</inkml:trace>
  <inkml:trace contextRef="#ctx0" brushRef="#br0" timeOffset="18357.4493">17748 11586 1496 0,'-12'-3'42'0,"12"3"10"0,0 0-41 0,3 8-11 15,0 0 0-15,-3 6 0 0,-3-1 35 0,0 8 5 16,6 0 0-16,-6 6 1 0,-3 2-5 0,3 2-2 16,6 4 0-16,-3-1 0 0,-8 3 26 0,2 0 6 15,0 0 1-15,0 6 0 0,6-1-5 0,-3 0-1 16,-12-2 0-16,6 0 0 0,3 2-30 0,0-5-7 16,-3 0 0-16,3-5-1 0,0-3-4 0,3-3-1 15,0-4 0-15,0-4 0 0,-3-2-18 0,3-3 0 0,6-5 0 0,0 0 0 31,-3-8-155-31,3 0-28 0,9-3-5 0,3-2-2 0</inkml:trace>
  <inkml:trace contextRef="#ctx0" brushRef="#br0" timeOffset="18612.4927">17855 12123 1198 0,'0'0'34'0,"0"3"7"0,-3 2-33 0,-2 3-8 0,2 0 0 0,-3 3 0 15,3 2 73-15,-3 3 13 0,-3 0 2 0,3 5 1 16,6-3-35-16,-3 3-7 0,-3 1-2 0,3-1 0 15,3 0-17-15,0 0-4 0,0 0-1 0,3-2 0 16,0-3 5-16,3 0 0 0,3-3 1 0,0-3 0 16,0-2-5-16,0-2-2 0,2-4 0 0,-2 1 0 15,3-3 32-15,0-3 6 0,0-2 2 0,-3-3 0 16,3 0 11-16,-3 0 3 0,-3-2 0 0,0-1 0 0,-3 0-4 0,0-2 0 16,-3 0 0-16,-3 0 0 0,0-1-33 0,-6-1-7 15,3 1-2-15,-3 1 0 0,-3 3-17 0,3-1-3 16,0-2-1-16,0 0 0 15,0 5-43-15,0-3-9 0,3-2-1 0,3 2-759 16,0 3-151-16</inkml:trace>
  <inkml:trace contextRef="#ctx0" brushRef="#br0" timeOffset="19017.8993">18260 12256 1371 0,'0'0'30'0,"0"0"6"0,0-6 2 0,0-2 1 0,0 0-31 0,0-2-8 0,0 2 0 0,0 3 0 16,0-3 102-16,-3 2 19 0,-3-2 4 0,3 3 1 16,3 5-40-16,-6-3-8 0,0-2-2 0,6 5 0 15,-8 0-20-15,-1 0-5 0,0 5-1 0,-3-2 0 16,0 5-36-16,0 0-14 0,3 3 11 0,0 2-11 0,-3 0 0 0,3 6 0 16,0-4 0-16,-3 4 0 0,4 2 0 0,2 0 0 15,0 0 0-15,0 1 0 0,6-1 0 0,-3-3 0 16,3 1 0-16,3-1 0 0,3-4 0 0,3-1 0 15,-1-3 0-15,7-2 0 16,0 0-41-16,3-2-2 0,-3-6 0 0,3 0 0 16,3-6-62-16,2 1-13 0,-2-6-2 0,-3 1-438 15,3-3-87-15</inkml:trace>
  <inkml:trace contextRef="#ctx0" brushRef="#br0" timeOffset="19377.199">18510 12211 1652 0,'0'0'36'0,"-6"0"8"0,3-3 2 0,-6 0 0 0,4 1-37 0,-4 2-9 0,0-3 0 0,0 6 0 16,0-3 50-16,0 2 8 0,3 1 2 0,-3 0 0 16,3 2-28-16,-3 3-4 0,0 0-2 0,3 0 0 15,0 2-9-15,0 3-1 0,0 1-1 0,-3 2 0 16,3-1-4-16,3 1-1 0,1 0 0 0,-1 0 0 16,0-3 2-16,3 1 1 0,3-4 0 0,0 1 0 15,-1-3 7-15,4 0 0 0,-6-8 1 0,6 5 0 16,0-5 13-16,0 0 2 0,0 0 1 0,3-5 0 15,0-1 3-15,0-2 1 0,0 0 0 0,0-2 0 16,0 2-16-16,0-3-3 0,-3 3-1 0,0 0 0 16,0 0-13-16,0 3-8 0,-3 0 10 0,-3 5-10 15,0 0 10-15,0 0-10 0,0 0 10 0,0 0-10 16,0 0 0-16,3 8 0 0,0 0-8 0,2 0 8 16,-5 0-11-16,6 0 11 0,-3 2-10 0,0 1 10 0,3-3 0 0,-3 2 0 15,3-2 0-15,0 3 0 0,0-6 0 0,0 3 0 16,-6-8-10-16,0 0 10 15,9 3-40-15,0-3-4 0,3-3-1 0,0-5 0 16,0 3-115-16,0-8-24 0,2-1-4 0,4-2-671 16</inkml:trace>
  <inkml:trace contextRef="#ctx0" brushRef="#br0" timeOffset="19598.1767">18793 11792 1069 0,'0'0'23'0,"0"0"5"0,3 8 0 0,0 3 4 0,-3 0-32 0,0 4 0 16,3 1 0-16,-3 3 0 0,0 2 53 0,0 0 5 16,0 3 1-16,0 2 0 0,-3 1 3 0,0 2 1 0,3 5 0 0,-3 1 0 15,-3 2-15-15,3-5-2 0,-3 2-1 0,3 0 0 16,-3-4-13-16,3-1-2 0,0 0-1 0,3-8 0 16,0-3-5-16,-3 1-2 0,3-6 0 0,0 0 0 31,0-5-62-31,0 0-13 0,0-8-3 0,0 0 0 0,0 0-57 15,0 0-12-15,-3-5-3 0</inkml:trace>
  <inkml:trace contextRef="#ctx0" brushRef="#br0" timeOffset="19812.7631">18731 12308 970 0,'-6'-13'27'0,"3"8"7"16,0-3-34-16,0-3 0 0,0 1 0 0,-3-1 0 15,6 1 96-15,0-1 12 0,0 0 2 0,3 1 1 16,0-1-19-16,0 3-4 0,6-2-1 0,-3-1 0 16,0 1 20-16,2 4 4 0,1-2 1 0,3 3 0 0,0 5-39 0,0-3-7 15,0 3-2-15,0 3 0 0,0 2-47 0,0 3-9 16,-3 0-8-16,0 3 9 0,0-3-9 0,-1 5 0 15,-2 0 0-15,0 0 8 16,-3 3 4-16,3 0 0 0,-3-3 0 0,3 3 0 0,-6 0 3 0,3-3 1 16,0 1 0-16,-3-1 0 0,0 0 0 0,0-2 0 15,0-1 0-15,0-2 0 0,0 0-3 0,0-8 0 16,0 0 0-16,0 0 0 16,0 0-67-16,0 0-14 0,0 0-2 0,9-5-976 15</inkml:trace>
  <inkml:trace contextRef="#ctx0" brushRef="#br0" timeOffset="20391.3901">19150 12179 1839 0,'0'0'40'0,"0"0"9"0,0 0 2 0,-3-3 1 0,0-2-42 0,3 5-10 0,0 0 0 0,-3-5 0 16,-3 2 77-16,0-2 14 0,0 5 2 0,4-3 1 15,2 3-42-15,-9-3-8 0,0 3-1 0,9 0-1 16,0 0-25-16,-9 8-5 0,-3 0 0 0,3 3-1 15,3-1-11-15,0 4 0 0,-3-1 0 0,0 0 8 16,3 6-8-16,0-4 0 0,3-1 0 0,0 2 0 16,6-1 0-16,-3-4 0 0,0 2 0 0,-3-2 0 15,6-3 0-15,0 0 0 0,3 0 0 0,-3-6 0 16,6 4 13-16,-9-6 1 0,0 0 0 0,9-3 0 16,-3 0 15-16,3-2 3 0,0 2 1 0,-3-7 0 15,3 2-13-15,-3-3-4 0,3-2 0 0,-3 2 0 0,-1-2 13 0,4 0 3 16,-3 0 0-16,0 2 0 0,0 1-32 0,0-1 0 15,0 3 0-15,-3 0 0 0,3 3 0 0,-6 5 0 16,0 0 0-16,3-3 0 0,3 3-14 0,-6 0-9 16,0 0-1-16,6 5-1 0,0 3 8 0,-3 0 1 15,0 3 1-15,0-3 0 0,0 2 15 0,0 1 0 16,-3-3 0-16,0 3 0 0,3-4 0 0,-3 4 0 16,3-3 0-16,-3 0 0 0,0 0 0 0,0 0 0 15,3 0 0-15,-3 0 0 0,3-3 0 0,-3-5 15 16,0 0-2-16,0 0 0 0,0 0 12 0,3 3 3 15,-3-3 0-15,0 0 0 0,6 0-12 0,0 0-3 16,3-6 0-16,-3-2 0 0,-1-2 5 0,4-1 1 16,0 1 0-16,-3-4 0 0,0 4-19 0,3-1 8 0,0 1-8 0,-3-1 0 15,3 3 0-15,-3 0 0 0,0 3 0 0,0 2 0 16,-6 3-17-16,0 0 2 0,6 0 1 0,-6 0 0 16,3 11-6-16,0-3 0 0,3 2-1 0,0 1 0 15,-3 2 9-15,0 0 1 0,0-2 1 0,3 2 0 16,-4-2 19-16,-2-1 4 0,6 1 1 0,-6 0 0 15,3-3-45-15,0-1-9 0,3 1-1 0,-3-5-1 16,0 2-35-16,0-2-7 0,3-3-2 0,0 0 0 16,3-5-150-16,0-1-29 0,3 1-7 0</inkml:trace>
  <inkml:trace contextRef="#ctx0" brushRef="#br0" timeOffset="20655.0446">19624 12144 1447 0,'0'0'32'0,"-3"-2"6"0,0-4 2 0,0 1 0 0,0 0-32 0,-3 2-8 15,0-2 0-15,-3 5 0 16,3-3 83-16,0 3 14 0,-3 3 3 0,0-3 1 0,-3 3-33 0,12-3-6 16,-3 5-2-16,-3 5 0 0,0-2-51 0,0 0-9 15,6 3 0-15,3-1 0 0,0 4 0 0,0-1 0 16,3 0 0-16,0 3 0 0,3 0 15 0,-3 0-3 16,0 0 0-16,3 0 0 0,0-1 4 0,0-1 1 15,-6 2 0-15,3-1 0 0,-3-1 23 0,0-4 5 16,0 3 1-16,-3-2 0 0,-3 0 10 0,0 2 3 15,0-3 0-15,-6 1 0 0,3 0 9 0,-6-3 1 16,3-1 1-16,-3 1 0 0,0 0-40 0,-6 0-8 0,3 0-2 16,1-5 0-16,-4 0-20 0,3 2 0 0,0-3 0 0,0-2-836 15,3-2-170-15</inkml:trace>
  <inkml:trace contextRef="#ctx0" brushRef="#br0" timeOffset="24167.4929">20903 11287 1148 0,'-5'-3'25'0,"2"3"6"0,-3 3 1 0,6-3 0 0,0 0-32 0,-6 5 0 15,-3 3 0-15,3 3 0 0,-3-3 48 0,3 2 4 16,6 6 1-16,-6 0 0 0,0 0-10 0,3 5-3 15,0 0 0-15,3 3 0 0,-3 0 3 0,3 5 0 16,3 3 0-16,-3 5 0 0,0 0 7 0,0 5 2 16,3 3 0-16,-3 0 0 0,0 8-15 0,-3-3-2 15,3 3-1-15,-3 0 0 0,0 6-10 0,-3-4-1 16,3 3-1-16,-3 3 0 0,3-3-22 0,-3 3 0 16,0-5 0-16,3-1 0 0,0-2 0 0,0 3 0 0,0-3 0 15,0 0 0-15,0-6 0 0,3-2 0 0,0-2-12 0,0-1 4 16,0-2 17-16,0-3 4 0,0-3 1 15,0 0 0-15,0-2-14 0,0 3 0 16,0-6 0-16,3 0 0 0,-6-3 0 0,3-2 8 0,0 0-8 16,0-6 0-16,-3 1 12 0,3-3-3 0,0-3-1 0,0-2 0 15,0-1 0-15,-3-5 0 0,3-5 0 0,0 0-632 16,0 0-128-16</inkml:trace>
  <inkml:trace contextRef="#ctx0" brushRef="#br0" timeOffset="24498.0606">20868 11467 1854 0,'0'0'40'0,"0"0"9"0,0 0 2 0,0 0 1 0,3-3-41 0,0-2-11 16,0 0 0-16,3 2 0 0,0-2 61 0,0 2 11 0,-1-2 1 0,1 2 1 15,3-2-29-15,3 2-5 0,-3 1-2 0,0-1 0 16,3 0-30-16,0-2-8 0,-3 2 0 0,0 1 0 15,3-1 0-15,0 1 0 0,3-1 0 0,-4 0-668 16,1 3-134-16</inkml:trace>
  <inkml:trace contextRef="#ctx0" brushRef="#br0" timeOffset="24963.6038">21222 11636 1011 0,'0'0'28'0,"0"0"8"0,0 0-36 0,-3-8 0 15,3 1 0-15,0 7 0 0,-3-8 110 0,0 2 15 16,3 6 3-16,0 0 1 0,0 0-35 0,0 0-7 16,0 0-2-16,0 0 0 0,0 0-44 0,-3 6-9 0,3 4-1 15,-3-2-1-15,0 5-8 0,3 1-2 0,0 1 0 0,-3 4 0 16,0 2 4-16,3 0 0 0,0 3 0 15,3 0 0-15,-3 5 4 0,3-3 2 0,-6 1 0 16,6-1 0-16,-3 1-11 0,-3 2-3 16,3-3 0-16,-3 1 0 0,0-1-5 0,0 1-2 0,3-3 0 0,-3-1 0 15,3-4-9-15,-3 2 12 0,3-2-12 0,0-4 12 16,-3-1-4-16,3-1-8 0,0-2 12 0,3-6-4 16,-3 3-8-16,0-8-16 0,0 0 4 0,0 0 1 15,0 0-49-15,0 0-11 16,0 0-1-16,3-13-541 0,0-1-108 0</inkml:trace>
  <inkml:trace contextRef="#ctx0" brushRef="#br0" timeOffset="25300.8551">21186 11634 1458 0,'-6'-6'32'0,"6"6"6"0,-3-5 2 0,3 0 1 0,-3 2-33 0,0-2-8 15,3 0 0-15,0-1 0 0,3 4 56 0,-3 2 8 16,3-6 3-16,3 4 0 0,-3-4-21 0,3 4-4 16,0-1-1-16,3 1 0 0,0-1-15 0,0 3-3 15,3-3-1-15,0 6 0 0,0 0 5 0,0-1 1 16,2 3 0-16,-14-5 0 0,15 8-28 0,3 0 0 16,0 3 0-16,-3 0 0 0,-3-1 0 0,0 1 0 15,-3 5 0-15,0-1 0 0,0-1 10 0,-4 2 0 0,-5-1 0 16,3-1 0-16,0 2-2 0,-3 2-8 0,-3-2 12 0,-2 0-4 15,-1 2 8-15,-3-2 0 0,3 3 1 0,-6-3 0 16,-3-3-7-16,3 3-2 0,3-6 0 0,0 3 0 16,0-2 11-16,0-3 1 0,0 0 1 0,0 0 0 15,0-5-34-15,4 2-7 0,5-5-2 0,-6 2 0 32,0 1-111-32,6-3-23 0,0 0-4 0</inkml:trace>
  <inkml:trace contextRef="#ctx0" brushRef="#br0" timeOffset="25593.3489">21451 11927 1080 0,'0'0'24'0,"3"6"4"0,-6-1 2 0,3-5 0 0,0 8-30 0,0 0 0 15,-3 0 0-15,0 0 0 0,3 0 80 0,0 0 11 16,-3 2 1-16,0 1 1 0,3-1-22 0,0 4-5 16,0-4-1-16,-3 3 0 0,6-2-13 0,-3 0-2 15,0-1-1-15,3 1 0 0,0-3-33 0,3 2-6 16,-3-2-2-16,3 0 0 0,0 0 2 0,0-3 0 16,-3-2 0-16,3 2 0 0,3-2 2 0,-9-3 0 15,6 0 0-15,-6 0 0 0,6-5-12 0,0-1 0 16,0 1-12-16,-3-3-559 0,3 3-111 0</inkml:trace>
  <inkml:trace contextRef="#ctx0" brushRef="#br0" timeOffset="25776.6119">21511 11763 1854 0,'0'0'40'0,"0"0"9"0,0 0 2 0,0 0 1 0,0 0-41 0,0 0-11 0,0 0 0 0,0 0 0 16,0 0 51-16,0 0 8 0,0 0 1 0,0 0 1 16,0 0-70-16,0 0-15 0,0 0-2 0,0 0-869 15</inkml:trace>
  <inkml:trace contextRef="#ctx0" brushRef="#br0" timeOffset="26076.5037">21668 12007 1321 0,'0'0'28'0,"0"0"7"0,0 0 1 0,3 5 2 0,0 0-30 0,0 3-8 0,3 0 0 0,-3 0 0 16,0 3 76-16,0-1 15 0,0 1 2 0,-3 0 1 16,0 2-45-16,-3-5-9 15,3 2-1-15,-3-2-1 0,0 0-14 0,0 3-4 0,-3 2 0 0,3 0 0 16,-3 3-6-16,-2 3-2 0,2-4 0 0,-3-1 0 16,3-1-12-16,0-2 0 0,0-4 8 0,6-7-575 15,0 0-114-15</inkml:trace>
  <inkml:trace contextRef="#ctx0" brushRef="#br0" timeOffset="26330.1071">21895 11970 1436 0,'0'0'32'0,"0"0"6"0,0 0 2 0,3 8 0 0,0-3-32 0,3 3-8 15,-3 0 0-15,3 0 0 0,-4 2 46 0,1-2 8 16,3 0 2-16,0 3 0 0,0-1-10 0,0 1-2 16,-3 2 0-16,3 0 0 0,-3 1-16 0,3-1-3 15,-3 0-1-15,0 0 0 0,6 1-14 0,0 4-10 16,-9-5 12-16,3-5-12 0,0 3 15 0,-3-11-4 16,0 0-1-16,0 0 0 0,0 0-10 0,0 0 0 15,6 0 0-15,3-3-580 16,-3 1-108-16</inkml:trace>
  <inkml:trace contextRef="#ctx0" brushRef="#br0" timeOffset="26493.0414">22052 11912 1056 0,'-6'15'30'0,"1"-4"6"0,-1 2-28 0,-3 3-8 0,0 0 0 0,0-3 0 15,-3 6 96-15,3-3 17 0,-3-1 4 0,0 1 1 16,0 3-48-16,3-1-10 0,0 4-1 0,0 1-1 15,3-1-30-15,-2-1-7 0,-1-3-1 0</inkml:trace>
  <inkml:trace contextRef="#ctx0" brushRef="#br0" timeOffset="27019.3334">21252 12798 1202 0,'0'0'26'0,"0"0"6"0,0 0 0 0,0 0 3 0,-3 8-35 15,3 0 0-15,-3 0 0 0,3 2 0 0,0 4 60 0,-3 1 6 0,0 1 1 0,3 3 0 16,-3 7 5-16,0 1 0 0,3-1 1 0,-3 3 0 16,0 0-13-16,0 3-2 0,0 3-1 0,0-4 0 15,-3 1-9-15,3 0-1 0,-3 2-1 0,0-5 0 16,3-2-14-16,-3 2-4 0,-3-5 0 0,3 2 0 15,3-2-5-15,-3-6-2 0,0 1 0 0,3-3 0 0,1-3-21 0,-1-2 0 16,0-3 0-16,3-3 0 16,-3-2-43-16,0-1-6 0,0-7-2 0,0 0-897 15</inkml:trace>
  <inkml:trace contextRef="#ctx0" brushRef="#br0" timeOffset="27292.1152">21168 12922 1306 0,'3'-13'28'0,"0"5"7"0,0 0 1 0,0-2 1 0,3-1-29 0,0 0-8 16,0 3 0-16,0-2 0 0,3 5 37 0,0-3 7 0,0 5 0 0,3 0 1 15,0 3-12-15,3 0-2 0,-1 3-1 0,4 2 0 16,0 3-12-16,0 3-2 0,0-1-1 0,0 4 0 16,0-1 1-16,-1 0 1 0,-2 0 0 0,0 1 0 15,-3-1 9-15,-3 3 2 0,0 0 0 0,-6 5 0 16,-3-3-16-16,0 1-2 0,-3 2-1 0,0 0 0 15,-3 3 7-15,0-3 2 0,-6 0 0 0,0 3 0 16,0-5 3-16,-2 4 1 0,-1-1 0 0,-3-7 0 16,3 1-4-16,0-5-1 0,3-3 0 0,3 0 0 15,0-6-17-15,0 4 0 0,0-6 0 0,3 0-601 16,0-3-119-16</inkml:trace>
  <inkml:trace contextRef="#ctx0" brushRef="#br0" timeOffset="27493.3136">21514 13160 1101 0,'0'0'31'0,"0"8"7"0,0 3-30 0,-3-1-8 16,3 4 0-16,0-1 0 0,-3 3 99 0,0 0 18 16,3 0 4-16,0 2 1 0,0-2-50 0,3 0-11 15,-3-3-1-15,3-2-1 0,0-1-32 0,0 1-7 16,0-3 0-16,0-3-1 0,3 3-6 0,0-3-1 15,-6-5 0-15,5 3 0 0,1-3-12 0,3 0-12 0,-3-3 3 16</inkml:trace>
  <inkml:trace contextRef="#ctx0" brushRef="#br0" timeOffset="27649.666">21600 12941 1818 0,'0'0'40'0,"0"0"8"0,0 0 1 0,0 0 3 0,0 0-42 0,0 0-10 0,0 0 0 0,0 0 0 16,0 0 13-16,0 0 1 0,0 8 0 0,3 0 0 16,-3-8-14-16,3 5-16 0,3 0 3 0,-3 1 1 15</inkml:trace>
  <inkml:trace contextRef="#ctx0" brushRef="#br0" timeOffset="28128.0987">21785 13293 1378 0,'0'0'30'0,"0"0"6"0,0 0 2 0,0 0 2 0,0 0-32 0,0 0-8 0,0 0 0 0,3 8 0 16,2-3 42-16,-2 3 7 0,-3 0 2 0,0 0 0 16,0 0 10-16,0 0 3 0,0 0 0 0,0-1 0 15,0 4-25-15,-3-3-5 0,0 0-1 0,1 3 0 16,-1-1 6-16,-3-2 1 0,3 5 0 0,-3-2 0 15,3-1-28-15,-3 1-12 0,3 0 10 0,0-3-10 16,-3-1-14-16,3 1-9 0,0-2-1 0</inkml:trace>
  <inkml:trace contextRef="#ctx0" brushRef="#br0" timeOffset="28563.7892">21916 13195 1087 0,'0'0'24'0,"0"0"4"0,0 0 2 0,0 0 1 0,0 5-31 0,-3 3 0 0,0 0 0 0,3 0 0 16,-3 2 68-16,0 1 7 0,3 2 1 15,-3 1 1-15,3 1-16 0,0-1-3 16,-3-1-1-16,3 0 0 0,0 0-9 0,0 1-1 0,0-4-1 0,3 3 0 15,3-5-14-15,-3 3-2 0,3-3-1 0,-1 0 0 16,1-3-12-16,-3 0-2 0,6-2-1 0,-9-3 0 16,6 0 20-16,0 0 4 0,3-5 1 0,0-1 0 15,0 1 15-15,0-3 3 0,0-2 1 0,0-1 0 16,0-2-35-16,0 2-7 0,0-2-2 0,0 2 0 16,-4-2-14-16,-2 0 8 0,3 5-8 0,0 0 0 15,-3 0 9-15,-3 8-9 0,3-3 8 0,-3 3-8 16,0 0 0-16,6 3 0 0,0 2 0 0,0 3 0 15,-3 3 0-15,0 2 8 0,0 0-8 0,0 1 0 16,0-1 9-16,0 3-9 0,-3 0 10 0,0 2-10 16,0 3 20-16,0 0-3 0,0 3 0 0,-3 3 0 0,3 2 1 0,-3 0 0 15,0-3 0-15,0 3 0 0,3-2-2 0,-3-3 0 16,3-3 0-16,0 0 0 16,0-5-96-16,3-3-20 0,-3-5-4 0,0-8-913 15</inkml:trace>
  <inkml:trace contextRef="#ctx0" brushRef="#br0" timeOffset="29330.5696">22314 11322 1429 0,'0'0'31'0,"0"0"6"0,-3 0 2 0,3 0 2 0,0-6-33 0,0 6-8 16,0 0 0-16,3-5 0 0,0 0 67 0,0-1 11 16,-3 6 2-16,0 0 1 0,9-5-40 0,3 0-8 15,-3 2-1-15,-9 3-1 0,12-3 2 0,0-2 1 0,3 3 0 16,0 2 0-16,-3 0-2 0,2 2-1 0,1 1 0 0,0 2 0 16,0 0-19-16,0 6-4 0,0-3-8 15,3 5 12-15,-3 0-12 0,-1 3 0 16,1 0 8-16,-6 3-8 0,9 2 0 0,-6 3 9 0,-3 2-9 0,0 1 8 15,0 4-8-15,-3 4 0 0,0 2 0 0,-3 2 8 16,3 6-8-16,-3 0 0 0,0 3 9 0,-3 2-9 16,-3 3 10-16,3 0-2 0,0 0-8 0,0 3 12 15,0-3-12-15,-3 2 8 0,6 3-8 0,-3-2 0 16,0-1 8-16,3-2-8 0,3 3 0 0,-3-3 0 16,6 0 0-16,-4-3 0 0,4 0 0 0,-3 1 0 15,0-1 0-15,0-3 8 0,3-2-8 0,-6 3 0 16,3 0 20-16,0-3 2 0,-3-3 0 0,3-2 0 15,0 5-22-15,-6-6 0 0,0 4 0 0,0-6 0 0,0 0 0 16,0 0 9-16,-6 0 0 0,3-5 0 0,0-1-9 16,0-4 0-16,-3 2 0 0,0-3 8 0,0-2 8 0,0-3 0 15,0 3 1-15,0-5 0 0,0 2 25 0,0-5 5 16,-2 0 1-16,2-3 0 0,0 0-24 0,0-2-5 16,3-3-1-16,-3-3 0 0,3-2-18 15,3-3 0-15,0 0 0 0,0 0-1148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42:31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8107 2074 1138 0,'-12'-5'32'0,"6"5"8"0,-3-3-32 0,1 3-8 0,-1-2 0 0,-3-1 0 16,0 3 27-16,0 3 4 0,0-1 1 0,-3 1 0 16,-3 2-4-16,-3 1 0 0,1 2 0 0,-4-3 0 15,0 3 19-15,-3 2 3 0,3-2 1 0,1 6 0 16,-4-1 12-16,9 0 2 0,0-5 1 0,0 5 0 15,-3 3-15-15,0 0-3 0,-2 5-1 0,2 3 0 16,0-3-22-16,-6 11-4 0,0 0-1 0,1-1 0 16,-1 4-7-16,6-1-1 0,-3 1-1 0,3-1 0 15,-2 6 1-15,5-9 0 0,3 9 0 0,3-6 0 16,-3 3-4-16,3 3-8 0,0 0 12 0,3 0-4 0,6 5-8 16,-3-8 0-16,3 5 0 0,0-2 8 0,9-1-8 0,-3 1 0 15,3-3 0-15,-3 3 0 0,6-3 0 0,0-3 0 16,3 1-9-16,0-1 9 0,3 0 0 0,0-5 0 15,3 3 0-15,-4-3 0 0,1 0 0 16,6-2 0-16,6-1 0 0,-6 1 0 0,3-1 0 0,-4-2 0 16,13 0 0-16,-3 2 0 0,3-5-8 0,2 1 8 15,-2-1 0-15,3-3 0 0,0-2 0 0,-1 0 0 16,-5-3 0-16,0 3 0 0,3-8-10 0,-1 3 10 16,4-9-8-16,3 4 8 0,2-6-12 0,-2 0 4 0,0-6 0 0,-1-2 0 15,-2 0 8-15,0-5 0 0,0 0 0 0,-1-3-8 16,-2-5 8-16,3 0 0 0,-3-3 0 0,-1-2 0 15,-2-1 9-15,3-2-9 0,0-3 12 0,-1 3-12 16,-5-11 14-16,3 6-4 0,-3-6-1 0,-7 6 0 16,1 0 7-16,-3-4 0 0,-3 4 1 0,-3 0 0 15,0-1 9-15,-3 4 2 0,-3-1 0 0,0-3 0 16,-3 4 4-16,-3-4 0 0,0 4 1 0,0-4 0 16,-6 1-7-16,0-6-2 0,-3 3 0 0,-3 3 0 15,-6-3-4-15,3 2 0 0,-3 1-1 0,-3-1 0 16,-2 6 1-16,-1-8 1 0,-6 3 0 0,3-3 0 15,1 2 11-15,-1 4 1 0,3 2 1 0,-3 2 0 16,0 3-4-16,4-2-1 0,-4 13 0 0,0-6 0 16,0 3-6-16,-3 3-2 0,4 2 0 0,-4-2 0 15,-3 5-9-15,3 3-3 0,-2-3 0 0,-1 3 0 16,-3 5-9-16,3-6-16 0,4 4 4 0,2-1 1 16,0 0-38-16,6 3-8 0,6 0-2 0,0 0-760 15,-2-5-152-15</inkml:trace>
  <inkml:trace contextRef="#ctx0" brushRef="#br0" timeOffset="494.8299">8458 2151 1782 0,'0'0'39'0,"0"0"8"0,0 0 1 0,0 0 3 16,0 0-41-16,0 0-10 0,0 0 0 0,0 0 0 0,0 0 42 16,0 0 6-16,0 0 2 0,3-5 0 0,3-6-6 0,0 1-2 15,3-6 0-15,3 0 0 0,3-11-3 0,0 1-1 16,3-3 0-16,0 0 0 0,3-8-8 0,-4 5-2 15,-2 3 0-15,6-3 0 0,0 0-11 0,0 6-2 16,0-1-1-16,-1 1 0 0,1 5-14 0,-3 2 11 16,0 1-11-16,-3-3 10 0,0 2-10 0,0-2 0 15,0 2 0-15,-4 6 8 0,1-5-8 0,0 4 0 16,0 1 9-16,-3 0-9 0,3 2-12 0,-6 3-6 16,0 0-2-16,0 3-690 15,0 0-138-15</inkml:trace>
  <inkml:trace contextRef="#ctx0" brushRef="#br0" timeOffset="1335.8863">9462 1024 1468 0,'0'0'32'0,"0"0"8"0,-6 0 0 0,3-5 1 0,3 5-33 0,-3-3-8 0,-3-8 0 0,6 3 0 16,-3 1 52-16,3 7 8 16,0-6 1-16,3-2 1 0,-3-2-33 0,0 2-6 0,3-3-2 0,0 3 0 15,0-5-1-15,3 0 0 0,-3 0 0 0,3 5 0 16,2-6-1-16,-2 9-1 0,3-8 0 0,0 8 0 16,3-3-8-16,-3 2-2 0,0 6 0 0,-9 0 0 15,12 0-8-15,0 6 0 0,0-6 0 0,0 8 0 16,0-3 0-16,-4 8 0 0,4 0 0 0,-3 1 0 15,0-1 0-15,0 0 8 0,-3 6-8 0,0-1 8 16,-3 3-8-16,0-2 8 0,-3 7-8 0,3 1 8 16,-6 4 0-16,3-4 0 0,-3-1 0 0,0 1 0 15,0 5-8-15,-3-6 10 0,0 0-10 0,0 1 10 16,0-1-2-16,0 1 0 0,-3-1 0 0,-2 6 0 16,2-5 0-16,-3-9 0 0,0 9 0 0,3-9 0 15,-6 3 4-15,6-2 1 0,-3-3 0 0,3-1 0 0,0 1 2 16,-3-2 0-16,0-4 0 0,4 3 0 0,-4-5 17 0,3-2 3 15,-3-4 1-15,3 1 0 16,-3-3 4-16,3 0 0 0,0-5 1 0,0 5 0 0,0-6-26 0,6-2-6 16,-3-2-1-16,3 2 0 0,0 0-8 0,0 3 0 15,3-6 0-15,3 3 0 0,-3 0-12 0,6-2 12 16,-3-1-10-16,3 6 10 0,0-9-12 0,3 9 12 16,0 5-13-16,-3-8 5 0,3 3 0 0,0 0 0 15,0 2 0-15,0 3 0 0,3-5 8 0,-3 5 0 0,-1 0 0 0,4 0-8 16,-3 0 8-16,3 0-10 0,-3 0 10 0,0 5-10 15,0-5-9-15,0 0-1 0,0 3-1 0,0 2 0 32,0-5-41-32,-3 0-8 0,0 0-2 0,-6 0 0 15,9 0-32-15,-1 0-8 0,1-5 0 0,0 2-678 0</inkml:trace>
  <inkml:trace contextRef="#ctx0" brushRef="#br0" timeOffset="1893.1006">9771 1199 1120 0,'0'-6'32'0,"0"6"6"0,0 8-30 0,0 3-8 16,0-3 0-16,-3 0 0 0,3 2 72 0,0-2 14 15,0 3 2-15,0 2 1 0,0-5-15 0,3 5-3 0,-3 0-1 0,0-5 0 16,0 3-10-16,0-3-1 0,0 0-1 15,0 2 0-15,0-4-2 0,0-6-1 16,0 8 0-16,0-8 0 0,0 0-11 0,0 0-3 16,0 0 0-16,0 0 0 0,0 0-5 0,0 0 0 0,0 0-1 0,0 0 0 15,0 0-7-15,0 0 0 0,0 0-1 0,6-8 0 16,-3-3-15-16,0 3-2 0,0-5-1 0,3 2 0 16,-3-2-9-16,0-3 0 0,3 3 9 0,0-3-9 15,0 3 0-15,0 0 8 0,0-1-8 0,-3 1 0 16,3 5 0-16,0 0 9 0,0-2-9 0,-4 7 0 15,4-2 8-15,-3-6-8 0,3 9 0 0,-6 2 0 16,6 0 0-16,-6 0 0 0,0 0 0 0,9 2 0 16,0 9 0-16,-9-11 0 0,6 5 0 0,3 8 0 15,-3-5 0-15,0 6 0 0,-3-1 0 0,3 0 0 16,-3 0 8-16,3 0-8 0,-3 6 0 0,-3-6 0 16,3 0 0-16,0 1 0 0,0-1 8 0,0 0-8 15,0 0-28-15,0 1-8 0,3-1-3 0,0 0-681 16,3-2-136-16</inkml:trace>
  <inkml:trace contextRef="#ctx0" brushRef="#br0" timeOffset="2491.5899">10509 1056 1238 0,'0'0'27'0,"0"0"5"0,-3 5 2 0,3 3 2 15,0-8-36-15,0 8 0 0,0 2 0 0,0-10 0 16,0 8 56-16,6-2 4 0,-3 7 0 0,3 0 1 0,0 0-12 15,3 1-2-15,-3-1-1 0,3 5 0 0,0-2-17 0,0 3-3 16,0-1-1-16,0-2 0 0,-3 0-6 0,3-3-2 16,0 0 0-16,-1 1 0 0,1-1-1 0,-3 0 0 15,0-8 0-15,-3 3 0 0,-3-8 18 0,6 6 3 16,0 2 1-16,-6-8 0 0,0 0 21 0,0 0 4 16,6 0 1-16,-6 0 0 0,0 0-11 0,3 0-1 15,0-8-1-15,0 2 0 0,3-2-5 0,-3-2-1 16,-3-3 0-16,3-1 0 0,0 1-13 0,0 0-4 15,0-8 0-15,0 2 0 0,3 1-3 0,-3 5-1 16,0-6 0-16,-3 3 0 0,3 0-11 0,0 3-2 16,-3 0-1-16,3 0 0 0,-3-3-10 0,3 2 0 0,0 1-12 0,0 3 12 31,0 2-60-31,0-6-4 0,3 9 0 0,-1-3-1 16,-2 3-40-16,3 0-8 0,-6 5-2 0</inkml:trace>
  <inkml:trace contextRef="#ctx0" brushRef="#br0" timeOffset="2837.6924">10911 1069 1321 0,'6'21'28'0,"-9"-16"7"0,3-5 1 0,0-5 2 0,0 2-30 0,-3-2-8 0,0 5 0 0,-3-5 0 16,0 2 46-16,3-2 8 0,0 0 2 0,-3 5 0 16,-3 5-26-16,6-5-5 0,-2 5-1 0,2 3 0 15,-3 0-12-15,3 3-4 0,0-3 0 0,3 5 0 16,0 0 0-16,0-2 0 0,-3 2 0 0,0 0 0 15,6-5 4-15,0 5 1 0,-3 1 0 0,0-1 0 16,3-5 2-16,0 2 0 0,3-7 0 0,-6-3 0 0,0 0-4 0,5 5-1 16,4 0 0-16,-9-5 0 0,0 0 6 0,9 0 2 15,0 0 0-15,0-7 0 0,0 1 3 0,-3-4 1 16,0 2 0-16,0-5 0 0,0 5-8 0,-3-6-2 16,0 9 0-16,3-3 0 0,-3 3-12 0,0-3 0 15,-3 3 8-15,0 5-8 0,0 0 10 0,0 0-1 16,0 0 0-16,0 0 0 0,0 0-9 0,6 5 12 15,-3 3-12-15,3 0 12 0,-3 2-12 0,3-2 0 16,0 6 0-16,0-9 8 0,-4 3-8 0,4-3 0 0,0-2 0 0,0 2-11 31,3 0-41-31,-3-5-9 0,0 0-2 0,3 0-505 0,-3-5-100 0</inkml:trace>
  <inkml:trace contextRef="#ctx0" brushRef="#br0" timeOffset="3099.8763">11140 669 1384 0,'0'0'39'0,"0"0"9"0,0 0-38 0,0 0-10 0,0 0 0 0,0 0 0 15,0 0 26-15,0 0 3 0,0 8 1 0,0 6 0 16,0-6-5-16,3 5-1 0,0 5 0 0,0-5 0 16,0 6-5-16,3-6-2 0,-3 6 0 0,0 2 0 15,0 5 9-15,-3-2 2 0,3-3 0 0,0 1 0 16,0 1 4-16,-3 4 0 0,3-1 1 0,0 6 0 0,-3-3-1 15,3 0 0-15,0-2 0 0,-3-1 0 16,3-5-17-16,0 3-4 0,-3-8-1 0,3 3 0 0,0-6 0 0,0 0 0 16,0-2 0-16,0-1 0 15,0 1-40-15,0-6-8 0,-3-5-2 0,0 0 0 16,6 3-59-16,-6-3-12 0,0 0-2 0</inkml:trace>
  <inkml:trace contextRef="#ctx0" brushRef="#br0" timeOffset="3706.6954">11194 976 1162 0,'0'0'25'0,"0"0"6"0,0 0 1 0,0 0 1 0,0 0-33 0,0 0 0 0,0 8 0 0,0-2 0 15,0 7 68-15,0-13 6 0,0 0 2 0,3 13 0 16,0 13-30-16,3-10-6 0,-6 0 0 0,3 0-1 16,3 8 2-16,-3-3 1 0,3-2 0 0,0-6 0 15,-3 5-4-15,3-4-1 0,0-6 0 0,-6-1 0 16,-3 4-7-16,6-3-2 0,0-3 0 0,-3-5 0 15,0 0-4-15,0 0-2 0,8 6 0 0,1-4 0 16,-3-2-3-16,-6 0-1 0,0 0 0 0,12-5 0 16,-3-3 2-16,0 0 0 0,-3-5 0 0,0 2 0 15,0-5-8-15,-3 3 0 0,3 0-1 0,-6 0 0 16,0 2 0-16,0-2 0 0,0 0 0 0,-3-6 0 16,0 11-3-16,3-5-8 0,-3 0 12 0,3-1-4 15,0 9-8-15,-3 0 8 0,0 2-8 0,3 3 8 16,0 0-8-16,0 0 0 0,0 0 0 0,0 0-11 15,0 0 11-15,0 0-13 0,6 8 5 0,-3 3 8 16,3 2-9-16,3 0 9 0,-3-5 0 0,0 5 0 16,-3 1 0-16,6-1 0 0,-3 0 0 0,2-2 0 0,-2-3 0 0,3 0 0 15,0 2 0-15,0-7 0 0,0 2 0 0,0 0 0 16,-3-5 0-16,6 0 0 0,-3 0 0 0,0 0 0 16,-3 0 8-16,3-5-8 0,-3-3 10 0,3 8-10 15,0-5 10-15,-4-3-10 0,1-3 12 0,0 3-4 16,-3 3-8-16,0-8 12 0,3 0-12 0,-3-1 8 15,-3 1-8-15,3 5 0 0,0-5 8 0,-3 2-8 16,-3-2 0-16,3 5 0 0,0-5 9 0,-3 2-9 16,0 3 8-16,3-5-8 0,-6 0 0 0,3 5 0 0,0 3 8 0,-3 0-8 15,3-1 0-15,3 6 0 0,0 0 0 0,-6-2 0 16,-2-4 0-16,8 6-11 0,-3 8 11 0,0 3-12 16,-3-6 12-16,6 3 0 0,0-3 0 0,0 11 0 15,3 3 0-15,0 2 0 0,-3-3 0 16,6 1 0-16,0-1 0 0,-1 4 8 0,1-4-8 0,3 3 0 15,-3-2 0-15,3-1 0 0,0-10 0 0,3 6 0 32,0-1-114-32,3-5-18 0,-3 2-3 0,6-10-1 0,-3 6 33 15,2-6 7-15,-2 0 0 0,0-6-627 0</inkml:trace>
  <inkml:trace contextRef="#ctx0" brushRef="#br0" timeOffset="3940.7778">11822 1032 1231 0,'0'0'27'0,"0"0"5"0,-3-3 2 0,0 3 1 16,-3-5-35-16,3-3 0 0,-3 3 0 0,0-1 0 15,-3 4 85-15,0-4 11 0,0 6 1 0,3 0 1 16,6 0-30-16,-8 0-5 0,-1 0-2 0,0 0 0 16,9 0-26-16,-3 0-6 0,-3 6-1 0,6-6 0 0,0 0-17 0,0 0-11 15,6 8 12-15,0 0-12 0,3 2 0 0,-1-2 0 16,1 0 0-16,3 3-12 0,-3 2 12 0,3-5 0 16,3 2 0-16,-3 4-9 0,0-6 9 0,-3 5 14 15,0 0-3-15,-3-5-1 16,0 3 23-16,-3 2 5 0,-3-8 1 0,3 8 0 0,-3 1 18 0,0-6 4 15,-6 5 1-15,3-5 0 0,-3 2-26 0,3-2-6 16,-3 0-1-16,0-3 0 16,0 1-97-16,3-1-20 0,-3 3-4 0</inkml:trace>
  <inkml:trace contextRef="#ctx0" brushRef="#br0" timeOffset="4520.4171">12742 704 1676 0,'-6'-27'48'0,"6"19"9"0,0 8-45 0,0 0-12 15,0 0 0-15,0-5 0 0,-3 0 55 0,0-8 9 16,0 5 1-16,0-6 1 0,0 1-9 0,0 0-1 16,-3 0-1-16,-3-6 0 0,3 6-7 0,-3 0-2 0,0 0 0 15,0-1 0-15,0 1-17 0,-3 2-3 16,4 4-1-16,-4 1 0 0,0-2-11 0,3 3-2 0,0-3-1 0,3 8 0 16,-3 0-1-16,3 5 0 0,0-2 0 0,-3 2 0 15,3 9-10-15,3-1 10 16,-6 5-10-16,6 3 10 0,-3 6-10 0,3 5 0 0,0 7 0 0,0-2 0 15,3 3 0-15,0 0 0 0,-3-1-9 16,3 1 9-16,3-3 0 0,-3 3 0 0,3 0 0 0,0-6 0 16,0 6 0-16,0-3 0 0,0-3 0 0,0 3 0 15,0-10 0-15,0-1 0 0,0 1 0 0,0-9 0 16,3 1 0-16,0-4 9 0,-3 4-9 0,0-6 8 16,0-8-25-16,0 3-6 0,-3-8-1 0,0 0 0 15,0 0-52-15,0 0-10 0,0 0-2 0,0 0-547 16,-3 0-109-16</inkml:trace>
  <inkml:trace contextRef="#ctx0" brushRef="#br0" timeOffset="4891.9996">12292 1029 1378 0,'0'0'30'0,"0"0"6"0,-3 0 2 0,-3 3 2 0,6 2-32 0,0-5-8 16,0-8 0-16,3 3 0 0,-3 5 51 0,0 0 9 16,9 0 1-16,0 0 1 0,6 0-35 0,-3-5-7 15,0 2-2-15,3 3 0 16,0-5-6-16,3-3 0 0,-4 2-1 0,1 1 0 0,0 3 5 0,0 2 0 15,-3-14 1-15,3 14 0 0,0 0-17 0,-3-5 0 16,0 5 0-16,-1 0 0 0,1 5 0 0,0-2 10 16,-3 2-10-16,0 1 8 0,0 1-8 0,0 7 12 15,-3 4-12-15,0 1 12 0,0 2 0 0,-3-3 0 0,0-4 0 0,3 2 0 16,0 2 1-16,0-5 1 0,-3 1 0 16,6-1 0-16,-1 5-6 0,1-4-8 0,0-1 11 0,3-8-11 15,0 3 16-15,0-3-3 0,0-2-1 0,0-3 0 16,-3 0 1-16,3-3 0 0,0 3 0 0,0-5 0 15,-4-3 7-15,1 3 0 0,-3-8 1 0,0 5 0 16,0-6 13-16,-3 1 2 0,0 3 1 0,-6 2 0 16,3-6 19-16,-6-4 4 0,0 5 1 0,0-1 0 15,-3-7-13-15,-2 5-4 0,-1 3 0 0,0 5 0 16,-3 0-30-16,3-5-6 0,0 2-8 0,3 3 11 16,-3 1-39-16,3 1-7 0,3-2-1 15,3 3-1 1,3 5-142-16,-3-8-28 0,3 3-5 0</inkml:trace>
  <inkml:trace contextRef="#ctx0" brushRef="#br0" timeOffset="5088.3831">12974 1185 1760 0,'3'16'39'0,"-3"-16"8"0,0 0 1 0,0 0 1 0,0 0-39 16,0 0-10-16,0 0 0 0,0 0 0 0,0 0 112 0,0 0 21 15,-3-2 4-15,3-12 1 0,0 4-80 0,0-3-16 16,0-3-3-16,3 0-1 0,0-5-1 0,-3-1 0 15,6-1 0-15,-3 4 0 0,0 11-13 0,3-5-4 16,-6 0 0-16,6-1 0 0,-3 7-20 0,3 1 0 16,-3-2 0-16,3 8 0 15,-6 0-26-15,8 0-10 0,4 0-1 0</inkml:trace>
  <inkml:trace contextRef="#ctx0" brushRef="#br0" timeOffset="5568.9435">13977 455 1392 0,'0'0'40'0,"-3"8"8"0,0-3-39 16,0 3-9-16,0 3 0 0,0 2 0 0,0 0 71 0,0 8 12 15,-3 3 2-15,3 3 1 0,0-1-18 0,3 9-3 16,-3-4-1-16,0 1 0 0,0 2-28 0,3 4-7 16,-3-4-1-16,-3-2 0 0,3-1 2 0,3-1 0 0,-3 1 0 0,3-7 0 15,-3 5-12-15,3-2-2 16,3-1-1-16,-3 3 0 0,0-8-15 0,0 1 0 0,0 1 0 0,3-9 0 31,-3-1-30-31,3 0-9 0,0-5-1 0,0 3-1 16,-3-11-71-16,0 0-15 0,0 0-2 0,0 0-1 0</inkml:trace>
  <inkml:trace contextRef="#ctx0" brushRef="#br0" timeOffset="6260.345">13754 696 1276 0,'6'-11'36'0,"-6"11"8"16,6 19-35-16,3-6-9 0,0 0 0 0,-1 0 0 16,4 1 9-16,-3-4 0 0,3 4 0 0,0-7 0 15,3 7 11-15,3-9 1 0,-3-2 1 0,0 2 0 0,2-10 3 16,1 2 1-16,0-2 0 0,0-3 0 0,-3-5-5 0,-3 7-1 16,-3-7 0-16,3 0 0 0,-3 0 5 0,0-1 1 15,-1 1 0-15,1 0 0 0,-3-6 5 0,0 6 1 16,0-5 0-16,-3 10 0 0,0-6-5 0,0 9-1 15,0-3 0-15,-3 8 0 0,0 0-8 0,0 0-2 16,0 8 0-16,3 5 0 0,0 1-16 0,3 4 0 16,-3 9 0-16,3-1 0 0,-3 0-11 0,3 1 1 15,0 5 0-15,0-1 0 0,-6-4 10 0,6-1 0 16,-3 6 0-16,0-5 0 0,3 4 0 0,-3-4 0 16,-3-1 0-16,3 1 0 0,-3-1 0 0,3 1 0 15,0-9 0-15,0-5 0 0,0 1 16 0,0-1-2 16,-3-5 0-16,3 2 0 0,-3-10 14 0,0 0 4 0,0 0 0 0,0 0 0 15,5-10-9-15,1 2-2 0,-3-5 0 0,3-1 0 16,-3-4-6-16,0-3-2 0,0-3 0 0,0 3 0 16,-3 2-13-16,3 6 11 0,0-6-11 0,0 11 10 15,-3 1-10-15,3-4 0 0,-3 3 0 0,3 0 8 16,0 8-8-16,-3 0 0 0,0-5 0 0,6 0 0 16,-3-3-10-16,0 10 10 0,3 14-13 0,0-8 5 15,-6-8 8-15,6 5-8 0,3 9 8 0,-3-1-8 16,0-5 8-16,0 0 0 0,0-3 0 0,3 0 0 15,-1-2 0-15,1 2 0 0,0-10 0 0,0 10 0 16,3 3 0-16,0-3 0 0,-3 1 0 0,3-12 0 16,0 1 0-16,-3-3 8 0,0 0-8 0,0-5 11 15,3 0-11-15,-4 7 0 0,1-1 0 0,-3-4 8 16,0 3-8-16,0 0 0 0,3-2 9 0,-6-4-9 0,-3-4 0 16,0 10 8-16,-3 0-8 0,0-3 0 15,0 3 0-15,-3 0 8 0,0-5-8 0,-3 3 0 16,0-4 0-16,1 9 0 0,2 2 0 0,-3 6 8 0,3 2-8 0,0-5 0 15,0 6-11-15,3 7 11 0,0 0 0 0,3 0 18 16,0 1-2-16,3 4-1 0,3 3-1 0,0 3 0 16,0-11 0-16,3 3 0 0,2 8 2 0,1-3 0 15,0-2 0-15,3-1 0 0,3-5 1 0,0-5 1 16,0 6 0-16,0-9 0 0,2 3-4 0,1-3-1 16,0-5 0-16,-3 0 0 0,0 0-13 0,3-5-13 0,-6-3 2 15</inkml:trace>
  <inkml:trace contextRef="#ctx0" brushRef="#br0" timeOffset="7083.1121">15328 926 1276 0,'0'0'36'0,"0"0"8"0,-3 13-35 0,3 1-9 0,-3-4 0 0,3 6 0 15,-3-3 46-15,0 6 7 0,3-6 2 0,-3 0 0 16,3 0 8-16,0 1 1 0,0-1 1 0,0-3 0 16,0-2-9-16,0 0-3 0,0-8 0 0,0 0 0 15,0 0-1-15,0 0-1 0,0 0 0 0,0 0 0 0,0 0-17 0,0 0-3 16,0 0-1-16,6-2 0 0,-3-4 1 0,0-2 0 15,0-5 0-15,0 0 0 0,0 0-15 0,3-3-4 16,0 0 0-16,-3 3 0 0,0-6-4 0,3 6-8 16,0-5 11-16,3 4-11 0,0-4 14 15,-3 2-4-15,0 3-1 0,3 2 0 0,0 3-9 16,0 0 0-16,-3-2 0 0,3 2-11 0,-1 8 11 0,1 0-8 16,0 0 8-16,0 8-8 0,0-3 8 0,0 0 0 15,0 3 0-15,-3 5 0 0,0-5 0 0,0 3 0 16,0 5 0-16,3 2 0 0,-6-4 0 0,3 4 8 15,0-5-8-15,0 6 11 0,-3 2-11 0,0-3 0 16,0-2 0-16,0 3 0 0,2-1 0 0,1 1 0 16,-3-6-12-16,3 0-681 15,3 1-137-15</inkml:trace>
  <inkml:trace contextRef="#ctx0" brushRef="#br0" timeOffset="7552.8393">16486 259 1497 0,'0'0'32'0,"0"0"8"0,0 0 0 0,-3 8 4 0,0-2-36 0,0 7-8 0,0 0 0 0,0 6 0 16,0-4 39-16,0 9 5 0,3-3 2 0,0 3 0 16,0 3 6-16,0 4 0 0,0-4 1 0,3 7 0 15,-3 6-6-15,0 0-2 0,0 5 0 0,0-6 0 16,0 6 7-16,0-8 0 0,-3 3 1 0,3-6 0 16,0-2-29-16,0 0-7 0,-3-6-1 0,0 6 0 15,3-3-7-15,0 3-1 0,0-6-8 0,3 1 12 16,0-3-12-16,-3-3 8 0,0-3-8 0,0 1 0 15,3-6-103 1,-3 0-26-16,6-5-6 0,-3-2-751 0</inkml:trace>
  <inkml:trace contextRef="#ctx0" brushRef="#br0" timeOffset="8154.7453">16620 886 936 0,'0'0'26'0,"-3"-8"7"0,3 8-33 0,0 0 0 16,0 0 0-16,-3 0 0 0,-3-5 91 0,0 5 11 15,0-5 2-15,0 5 1 0,6 0-37 0,-6 5-8 16,-2 0-2-16,2-2 0 0,0 8-24 0,0-3-5 16,0 5-1-16,0 0 0 0,0 0-13 0,3 1-3 15,-3 4-1-15,3 3 0 0,0 6 0 0,3-1 0 16,3-2 0-16,-3-3 0 0,0-2-11 0,3-1 12 15,3-5-12-15,0 6 12 0,3-6 0 0,-3 0 0 0,3-5 0 0,0 0 0 16,2 3 7-16,-2-9 1 0,-3 4 1 0,3-6 0 16,3 0-5-16,-3 0-2 0,-3-6 0 0,0 4 0 15,3-9-5-15,0 3-1 0,0 0 0 0,-3-2 0 16,-3 2 5-16,0-5 1 16,3-6 0-16,0 6 0 0,-3 0-6 0,0-1-8 0,-3 1 11 0,0 0-11 15,0 0 8-15,3-1-8 0,-6 4 0 0,3 2 0 16,3 0 0-16,-3 8 0 0,0 0 0 0,0-5 0 15,3-1 0-15,-3 6 0 0,0 0 0 0,0 0 0 16,0 0 0-16,0 0 0 0,2 11 0 0,-2-3 0 16,0 0 0-16,0 2 0 0,6 4 0 0,-3-6 0 15,0 2 0-15,0-2 0 0,-6-3 0 0,9 3 0 16,6-2 0-16,-3 2 0 0,-9-3 0 0,0-5 0 16,9 8 14-16,-9-8 2 0,0 0 1 0,0 0 0 15,0 0 17-15,6-8 3 0,3 3 1 0,-6-1 0 16,-3-2-7-16,6 0-2 0,3 3 0 0,-3-8 0 0,0 0-13 15,3-1-4-15,0-4 0 0,3 5 0 0,-1-6-12 0,-5 3 11 16,0 3-11-16,0 3 10 0,3 2-10 0,0 2 0 16,-9 6 0-16,3-8 0 0,6 8 0 0,-3 0 0 15,0 0 0-15,-6 0 0 0,3 8 0 0,3 6 0 16,3-4 0-16,-6 3 0 0,-3 1 0 0,6-1 0 16,0 3 0-16,0 2 0 0,0-5-9 0,0 6 9 15,0-6 0-15,-1 0 0 16,1 1-40-16,3-1 0 0,-6 0-1 0,3-8-619 15,6 9-123-15</inkml:trace>
  <inkml:trace contextRef="#ctx0" brushRef="#br0" timeOffset="8548.7112">17186 945 1677 0,'-6'0'36'0,"6"0"8"0,6-6 2 0,-6-2 2 0,-3 3-38 0,-3-3-10 0,-3 3 0 0,6-3 0 16,3 8 60-16,-9 0 11 0,-3-5 1 0,3 5 1 16,9 0-39-16,0 0-8 0,-12 0-2 0,3 8 0 15,0 2-12-15,0-2-4 0,6 5 0 0,-2 1 0 16,-4-1-8-16,3 5 0 0,6 1 0 0,0 2 8 16,-6-3-8-16,6-2 0 0,6 0 0 0,-3-3 0 15,6 3 8-15,-6-5-8 0,-1 2 0 0,7-5 8 16,0-3 4-16,0-2 0 0,-3 0 0 0,3-1 0 0,0 4 2 15,0-6 1-15,-3-8 0 0,3 2 0 0,-3 1 8 0,0-3 1 16,0-5 1-16,-3 0 0 0,-3-6 3 16,6-2 0-16,3-3 0 0,0-2 0 0,-3-1 5 0,2-4 2 15,-2-1 0-15,0 3 0 0,3-3 5 0,-6-5 0 16,-6 2 1-16,-3 9 0 16,3-6-3-16,0 6-1 0,-3-9 0 0,3 6 0 0,-3 3-8 0,4 5-1 15,-4 0-1-15,-6-3 0 0,3 3-5 0,3 7-1 16,0 1 0-16,-3 2 0 15,0 4-41-15,3 1-9 0,0 6-2 0,6 0 0 16,-3 0-97-16,0 6-20 0,-3-1-4 0</inkml:trace>
  <inkml:trace contextRef="#ctx0" brushRef="#br0" timeOffset="9408.2951">17579 1003 1292 0,'0'0'28'0,"0"0"7"0,0 0 1 0,0 0 0 0,0 0-36 0,0 0 0 0,-9 2 0 16,6 9 0-16,0-3 49 0,3-3 3 0,-3 8 1 0,3 1 0 16,0-1-9-16,0 5-3 0,0-4 0 0,0 7 0 15,0-3-4-15,0-2-1 0,3 0 0 0,-3-3 0 16,0 1 2-16,0-1 0 0,0 0 0 0,6-5 0 15,-6-3 4-15,0-5 1 0,0 0 0 0,0 0 0 16,9 0-7-16,-9 0 0 0,0 0-1 0,0 0 0 16,6 0-7-16,0-10-2 0,-3 2 0 0,0 0 0 15,-1-5-9-15,1-6-1 0,3 6-1 0,-3-8 0 16,0-3-2-16,0 3 0 0,3 2 0 0,3 1 0 16,0 2-13-16,-3 5 0 0,-3-2 0 0,0 5 0 15,0-3 0-15,0 9 0 0,-6-4 0 0,3 6 0 16,0 0 0-16,0 0 0 0,0 0 0 0,0 0 0 15,12 6 0-15,0 2 0 0,-3 5 0 0,-3-5 0 0,-3 2 0 16,3 4 0-16,3-6 0 0,-6 5 0 0,-6-3 0 16,3 4 0-16,6-6 0 0,0 5 0 0,-4-8 0 0,-2 8 0 15,0-7 0-15,3 2 0 0,-3-8 0 0,3 8 0 16,-6-3 9-16,3-5-9 0,0 0 13 0,0 0-2 16,0 0-1-16,0 0 0 0,6-8 2 0,-3 3 1 15,0-1 0-15,0-2 0 0,-6 3-13 0,6-8 11 16,0-6-11-16,0 3 10 0,-3 3-10 0,3-5 8 15,0 4-8-15,6-4 8 0,-3-1-8 0,0 6 0 16,-3 0 0-16,3 5 0 0,0-5 0 0,0 8 0 16,-6-3 0-16,3 8 0 0,0-6 0 0,-3 6-9 15,0 0 9-15,0 0 0 0,0 0 0 0,0 0 0 16,6 14 0-16,-3-4 0 0,0 3-8 0,-3-5 8 16,6 5 0-16,-6 1 0 0,3-1 0 0,3 0 0 0,-6 0 0 0,3 1 0 31,3-1-15-31,0-3-9 0,-6 4-1 0,5-6-1 15,4-3-162-15,-3 3-33 0,3-3-7 0</inkml:trace>
  <inkml:trace contextRef="#ctx0" brushRef="#br0" timeOffset="9922.5293">18168 979 1623 0,'0'0'36'16,"0"0"7"-16,-6-3 1 0,3-2 2 0,-6 5-37 0,0-5-9 0,3 2 0 0,0 3 0 15,0 0 58-15,0 0 10 0,-3 0 1 0,4 0 1 0,-1 8-34 16,0-3-6-16,0-2-2 0,0 8 0 16,3-4-14-16,-3 7-3 0,3-1-1 0,0 0 0 0,0 6-10 0,3-1 10 15,-3-5-10-15,3 9 10 16,0-9-10-16,3 0 12 0,0 6-12 0,0-6 12 0,0-5-4 0,3 2-8 16,-3-2 12-16,6 0-4 0,-6-2 8 0,6 1 0 15,-1-1 1-15,-8-6 0 0,9 0 3 0,0-6 0 16,0 4 0-16,0-3 0 0,-3-3 0 0,0-3 0 15,3 3 0-15,-3-5 0 0,0 0-3 0,-3 2 0 16,6 3 0-16,-6 3 0 0,-3-3-17 0,0 8 10 16,0-8-10-16,0 8 8 0,0 0-8 0,0 0 0 15,0 0 0-15,0 0 0 0,0 0-12 0,9 8 1 0,-9-8 1 16,0 0 0-16,9 8-2 0,0 2 0 0,0-4 0 16,-9-6 0-16,8 8 12 0,-2-3 0 0,-6-5 0 0,0 0-8 15,0 0 8-15,6 8 0 0,0 0 0 0,-6-8 0 16,0 0 8-16,0 0-8 0,0 0 10 0,0 0-10 15,0 0 32-15,0 0 1 0,0 0 0 0,0 0 0 16,0 0 11-16,3-3 3 0,-3-7 0 16,3 2 0-16,-3 0-3 0,3-3-1 15,-3 3 0-15,0-5 0 0,0 0-20 0,0 2-4 0,3 3-1 0,-3 0 0 16,3-2-10-16,-3 2-8 0,0 2 12 0,3 1-12 16,-3 2 0-16,0-2 0 0,3 0 0 0,-3 5 0 15,0 0 0-15,0 0-17 0,0 0 1 0,0 0 1 16,0 0-32-16,0 0-6 0,9 5-2 0,-9-5 0 15,12 0-106-15,-3 5-22 0,-9-5-4 0</inkml:trace>
  <inkml:trace contextRef="#ctx0" brushRef="#br0" timeOffset="10208.0995">18525 495 1713 0,'0'0'48'0,"0"0"12"0,0 0-48 16,0 0-12-16,0 0 0 0,0 0 0 0,6 13 52 0,-3-8 8 16,-3 9 1-16,3-1 1 0,0 0-5 0,0 6-1 15,0 2 0-15,0-3 0 0,0 9-4 0,0 4-2 16,0-4 0-16,-3 7 0 0,-3-2-30 0,3 0-7 16,0 2-1-16,0-2 0 0,-3-6 0 0,3 1 0 15,-3 5 0-15,0-6 0 0,0 0 0 0,3 1-1 0,-3 5 0 0,0-6 0 16,3-5-3-16,0 3-8 0,-3-3 12 0,3-2-4 15,-3-1-8-15,3-4 0 0,0-1 0 0,-3-5-11 32,3 5-37-32,0-8-8 0,0-5-2 0,0 0 0 15,0 0-134-15,0 0-28 0,6 0-4 0,3-5-2 0</inkml:trace>
  <inkml:trace contextRef="#ctx0" brushRef="#br0" timeOffset="10432.4376">18716 931 1861 0,'0'0'40'0,"0"0"9"0,0 0 2 16,0 0 2-16,-3 0-42 0,-6 0-11 0,3 0 0 0,-3 0 0 16,3 0 81-16,-3 3 15 0,0 2 2 0,-3 1 1 0,3-4-39 0,0 9-7 15,0-6-1-15,0 3-1 16,4 5-13-16,-1 0-2 0,3 1-1 0,0-1 0 0,0 5-17 0,0-4-3 16,3 4-1-16,3-2 0 0,-3 3-14 0,6-6 11 15,0 0-11-15,-1 0 10 0,1 1-10 0,0-4 0 16,3-2 9-16,0-3-9 0,3 3 0 0,0-2 0 15,3 2 0-15,-3-3-12 16,6-5-44-16,6 2-8 0,-7 4-3 0</inkml:trace>
  <inkml:trace contextRef="#ctx0" brushRef="#br0" timeOffset="15591.1589">19591 579 1362 0,'0'0'38'0,"0"0"10"0,3-7-39 0,0 1-9 0,0 1 0 0,-3 5 0 0,3 0 59 0,-3 0 9 15,0 0 3-15,0 0 0 0,6-8-9 0,-6 8-2 16,0 0 0-16,0 0 0 0,6 8-36 0,0-3-7 16,3 3-1-16,-4 11-1 0,-2-1 13 0,3 3 4 15,0 11 0-15,0-5 0 0,-3 4-8 0,3 4 0 16,-6 2-1-16,3-3 0 0,0-2 0 0,-3-6 0 16,0 6 0-16,0-3 0 0,0 0 12 0,-3 6 2 0,0-4 1 0,0 1 0 15,0 3-25-15,0-9-5 0,-3-2 0 0,0 2-8 16,0 1 21-16,3-6-2 0,-2-3-1 0,2-4 0 15,0-1-8-15,0 0-2 0,0 0 0 0,0-7 0 16,3 2-8-16,0-8 0 0,0 0 0 0,0 0 8 31,0 0-45-31,0 0-10 0,0 0-1 0,0 0-1 0,3-6-95 16,6 4-20-16,-4-9-3 0</inkml:trace>
  <inkml:trace contextRef="#ctx0" brushRef="#br0" timeOffset="15929.6316">19897 997 1378 0,'0'0'30'0,"0"0"6"0,0 0 2 0,-6 6 2 0,3-6-32 0,-2 8-8 16,-1 0 0-16,0 2 0 16,0-2 66-16,3 3 12 0,0 2 2 0,0 0 1 0,0 0-35 0,0 3-7 15,0 3-2-15,3-6 0 0,0 6-7 0,0-6-2 16,3 0 0-16,-3 0 0 0,3 1-14 0,0-1-3 15,3 0-1-15,-3-5 0 0,6 2 10 0,-3-4 1 16,2 2 1-16,-2-3 0 0,3 3-10 0,3-8-3 16,-3 0 0-16,3 0 0 0,0 0 14 0,0 0 2 15,-3-8 1-15,3 3 0 0,-3-3 7 0,3 2 2 0,-3-7 0 0,-4 3 0 16,1 2 14-16,-3-5 3 0,3-1 1 0,-6 1 0 16,0-5-12-16,-6 4-2 0,3 1-1 0,-6 0 0 15,4-6-15-15,-4 6-3 0,0 5-1 0,-3-5 0 16,0 0-19-16,3 5 0 0,-3 2-11 0,6-4 11 31,-3 7-103-31,0-2-13 0,6 0-4 0</inkml:trace>
  <inkml:trace contextRef="#ctx0" brushRef="#br0" timeOffset="16258.1339">20320 1029 1522 0,'0'0'33'0,"0"0"7"0,0 0 2 0,0 0 2 0,-6-5-36 16,3 5-8-16,0-8 0 0,3 8 0 0,-3 0 68 0,-3-5 11 16,0 5 2-16,6 0 1 0,-6 0-27 0,3 0-6 15,-6 5-1-15,3-5 0 0,1 3-2 0,-1 2-1 16,-3 3 0-16,3 2 0 0,0 4-16 0,3-1-3 15,-6 0-1-15,3 0 0 0,3 6-8 0,0-3-1 16,0 0-1-16,3 0 0 0,3 2-15 0,-3-5 8 16,6 1-8-16,0-1 0 0,0-8 0 0,0 3 0 15,3 0 0-15,-3-3 0 0,3 0 0 0,-4 1 0 16,4-6 0-16,0 2 0 16,0 4-27-16,-3-6-1 0,6 0-1 0,-3 0 0 15,0 0-36-15,3 0-7 0,0-6-2 0,0 4-531 0,0 2-107 0</inkml:trace>
  <inkml:trace contextRef="#ctx0" brushRef="#br0" timeOffset="16629.4536">20630 1101 1558 0,'0'0'34'0,"0"-6"7"0,-6-2 2 0,3 3 1 0,0-3-35 0,-3 8-9 0,0-5 0 0,0-3 0 15,0 5 77-15,0 1 14 0,0-4 2 0,-3 6 1 16,3-2-35-16,0 2-7 0,-3 2-2 0,3 4 0 15,-3-4-25-15,3 4-5 0,-3 4 0 0,1-2-1 16,2 0-19-16,-3 3 10 0,0 2-10 0,3 0 8 16,0 0-8-16,0 1 0 0,3-1 0 0,0 0 0 0,3 0 0 15,0 1 0-15,0-1 0 0,3-5 8 16,-3 2-8-16,3 3 0 0,3-7 0 0,0 2 8 0,0-3 12 16,3 3 3-16,-3-8 0 0,3 5 0 0,-1-5-23 0,1 0 0 15,0 0-12-15,0-5 4 0,3 5 18 0,-3-8 4 16,0 8 1-16,0-5 0 0,-3-3-15 0,3 2 0 15,-3 6 0-15,0-7 0 0,-6 7 0 0,0 0 0 16,6 0 0-16,-6 0 0 0,0 0 0 0,0 0 0 16,6 0 0-16,-6 0 0 0,0 0 0 0,6 2 0 15,-6-2 0-15,6 5 0 0,-6-5 0 0,6 0-8 16,-6 0 8-16,5 3 0 0,1 0-8 0,0-1 8 0,3-2-12 0,-3 0 12 31,0-2-79-31,0 2-9 0,0-6-1 0</inkml:trace>
  <inkml:trace contextRef="#ctx0" brushRef="#br0" timeOffset="16897.6648">20844 654 1321 0,'0'0'28'0,"0"0"7"0,0 0 1 0,0 0 2 0,0 10-30 0,0-5-8 0,0 3 0 0,0 6 0 15,0-1 54-15,0 0 10 0,0 6 1 0,0-4 1 16,0 9-26-16,0-5-6 0,0 7-1 0,0-5 0 16,-3 3 8-16,0 3 2 0,-3-6 0 0,3 5 0 0,-3 1-7 15,0-1-2-15,0 6 0 0,0-6 0 0,3 6-11 0,-3-5-3 16,0-1 0-16,3-5 0 0,0 3-10 0,3-5-2 16,-3 2-8-16,0-8 12 0,0 5-24 0,3-4-6 15,0-1-1-15,-2 0 0 16,2 0-109-16,0-7-23 0,0-6-4 0</inkml:trace>
  <inkml:trace contextRef="#ctx0" brushRef="#br0" timeOffset="17234.4531">20731 1069 1558 0,'0'0'34'0,"0"0"7"0,0 0 2 0,0 0 1 0,6-8-35 0,0 5-9 0,0 1 0 0,3-4 0 15,0 4 36-15,-1-4 6 0,1 6 1 0,0-5 0 16,3 0-16-16,0 2-3 0,3 3-1 0,-3-5 0 16,6 5-3-16,-3 0 0 0,0 0 0 0,-1 0 0 15,-2 5 0-15,3-5 0 0,0 8 0 0,-3-3 0 16,0 1 2-16,0 4 0 0,-3 1 0 0,-3 2 0 16,0 0-22-16,0 1 0 0,0-1 0 0,0 0 0 15,-3 0 27-15,-1 6 4 0,4-6 1 0,-6 0 0 16,3 1 4-16,-3-1 0 0,0 0 1 0,0 0 0 15,-3-2-10-15,3 2-3 0,-6 0 0 0,6-5 0 16,-2-3-13-16,2 3-3 0,0-8-8 0,0 0 12 16,0 0-36-16,0 0-7 0,0 0-1 0,0 0-1 15,0 0-46-15,2-8-9 0,4 3-1 0,-3-8-1 16,3 0-46-16,-3-1-8 0,3 1-3 0,-3-5-337 16,3-1-68-16</inkml:trace>
  <inkml:trace contextRef="#ctx0" brushRef="#br0" timeOffset="18073.8285">21335 1069 1638 0,'0'0'36'0,"0"0"7"0,0 0 1 0,-6-5 3 0,0 5-38 0,0 0-9 0,0 0 0 0,3 5 0 16,-6-5 42-16,3 5 6 0,3 3 2 0,-3-3 0 0,1 3-18 0,-1 6-3 15,3-6-1-15,0 5 0 0,-3 0 2 0,6 3 0 16,-3-3 0-16,3 0 0 0,0 1-30 0,0-1 0 15,0 0 0-15,3 0 0 0,-3-5 0 0,3 3 0 16,0-3 0-16,3 0 0 0,-3-3 0 0,-3-5 0 16,3 5 0-16,-3-5 0 0,0 0 12 0,5 8-3 15,-5-8-1-15,6 0 0 0,0-5-8 0,0 2 12 16,-6 3-12-16,6-5 12 0,0 0 1 0,0 2 1 16,-3-2 0-16,3-6 0 0,-3 3-14 0,3 0 0 15,0-2 0-15,0 2 0 0,-3 0 8 0,3-3-8 0,0 3 0 16,0 0 0-16,0 3 0 0,0-3 0 0,0 3 0 0,0 5 0 15,-6 0 0-15,0 0 0 0,9 0 0 0,-4 0 0 16,1 5 0-16,0-2 0 0,0 2-8 0,0 3 8 16,0 3 0-16,-3-3 0 0,0-3-8 0,3 3 8 15,-3-3 0-15,3 3 0 0,-6-3 0 0,3 3 0 16,-3-8 0-16,3 5 8 0,-3 3-8 0,3-2 0 16,-3 2 24-16,0-8-2 0,0 5 0 0,0 3 0 15,0-3 10-15,0-5 1 0,0 8 1 0,0-8 0 16,0 0-18-16,0 0-3 0,0 0-1 0,3 5 0 15,-3-5-12-15,6 6 9 0,0-12-9 0,3 6 8 16,-3 0-8-16,3-8 0 0,0 3 0 0,3-3 0 16,-1 3 0-16,1-8 0 0,0 2 0 0,0 1-11 15,-3-1 11-15,3 3-10 0,-6-5 10 0,3 8-10 16,0-9 10-16,-3 9-8 0,-3 2 8 0,3-2-8 16,-6 5 8-16,0 0 0 0,0 0 8 0,0 0-8 0,0 0 0 0,0 0 0 15,6 5 0-15,-3 3 0 0,0-2 0 0,-3 2 0 16,0-3 0-16,0 8 0 0,0-5 0 0,3-3 0 15,-3 8 0-15,0-7 0 0,3 2 0 0,-3 0 0 16,0 2-12-16,3-7 4 16,0 7-100-16,-1-7-20 0,1 2-4 0,-3-5-772 15</inkml:trace>
  <inkml:trace contextRef="#ctx0" brushRef="#br0" timeOffset="18391.9688">21918 1082 2120 0,'0'0'47'0,"0"0"9"0,0 0 3 0,0 0 0 0,-2-5-47 0,-4 2-12 0,3-2 0 0,3 5 0 16,-6 0 83-16,6 0 14 0,-6 0 3 0,6 0 1 16,0 0-81-16,0 0-20 0,-6 0 0 0,6 0 0 15,0 8-8-15,-3 2-7 0,3-2-1 0,3 6 0 16,-3-6 6-16,6 2 1 0,-6 3 0 0,3 1 0 15,0-1 9-15,3 0-13 0,-3-5 5 0,3 5 8 16,-4 0 0-16,1 1 0 0,0-1 14 0,0-3-4 16,0 4 17-16,-3-1 3 0,0 0 1 0,0-5 0 15,0 3-6-15,0 2-1 0,-3-5 0 0,-3 0 0 16,3 2 4-16,1-4 0 0,-4 2 0 0,-3-3 0 0,6 3-11 16,-6-3-1-16,3-2-1 0,-3 2 0 0,3 0-15 15,-3 3 0-15,-3-2-12 0,6-6-801 16,-3 8-161-16</inkml:trace>
  <inkml:trace contextRef="#ctx0" brushRef="#br0" timeOffset="18555.0459">21255 722 2340 0,'0'-13'66'0,"0"8"15"0,0-3-65 0,0 3-16 15,0-3 0-15,0-3 0 0,0 8 8 0,0-2-8 0,0 5 9 0</inkml:trace>
  <inkml:trace contextRef="#ctx0" brushRef="#br0" timeOffset="19519.4044">9700 2246 1515 0,'0'0'33'16,"3"-2"7"-16,-3-6 2 0,0 8 1 0,0-6-35 0,3-4-8 0,-3-1 0 0,0 6 0 15,0-6 55-15,0 3 9 0,3-5 1 0,-3 3 1 16,0 2-18-16,-3 0-3 0,0-3-1 0,0 3 0 15,0 0 0-15,-3 0-1 0,0 3 0 0,-3-3 0 0,3 3-3 0,-3 5 0 16,-3 0 0-16,0 0 0 0,-3 3-21 0,0 2-5 16,4 3-1-16,-7 2 0 0,0 4-13 0,3 4 0 15,-3 3-9-15,0 3 9 0,-3 5-22 0,6 8 2 16,1-2 0-16,-1 10 0 0,0-6 7 0,-3 9 1 16,3 0 1-16,3 4 0 0,-3-1 11 0,0 4-8 15,4-2 8-15,2 5-8 0,0 1 8 0,6-4-8 16,3 1 8-16,6-6-8 0,0 3 8 0,3-5-8 15,8 2 8-15,4-5-8 0,-3 5 8 0,6-5-13 16,6-3 5-16,2-2 8 16,1-3-34-16,3-5 1 0,0-8 0 0,-1-3 0 15,4-5 1-15,-3-3 0 0,2-10 0 0,1-1 0 0,0-4 24 0,2-4 8 0,-2-2 0 0,0-5 0 16,0-5 17-16,-1-4 11 0,1-4 1 16,-3 0 1-16,-1-6 16 0,-5-5 3 15,3 0 1-15,-3 0 0 0,-1-3 0 0,-2-2 0 0,-6-1 0 0,-3 1 0 16,0 0-26-16,-6-6-6 0,3 6-1 0,-7-1 0 15,-5-2 3-15,-6 6 0 0,-2 2 0 0,-4-3 0 16,-3 0 12-16,-3 1 2 0,-3 2 1 0,-9-1 0 16,0-1 7-16,-2-1 2 0,-4 0 0 0,-6 1 0 15,-5 2-18-15,-1 0-3 0,0 5-1 0,-2 0 0 16,2 6-14-16,0-1-8 0,4 3 8 0,2 9-8 16,3-1 0-16,3 2-13 0,1 4 1 0,-1 5 1 15,6-1-69-15,0 4-13 0,4 2-3 0,5 0-663 16,3 8-132-16</inkml:trace>
  <inkml:trace contextRef="#ctx0" brushRef="#br0" timeOffset="20040.6655">10328 2693 1650 0,'0'0'47'0,"0"0"9"0,0 0-44 0,0 0-12 0,12 6 0 0,3 2 0 16,-1-8 0-16,4 2 0 0,3 1 0 0,0 0-11 15,3 2 11-15,3-2 0 0,-1-1 0 0,1 6 0 0,3-8 0 0,0 5 0 16,-4 3 0-16,-2-2 0 16,3 2 8-16,0-6-8 0,3 6 8 0,2 3-8 0,-2-1 0 0,3 4 0 15,0 1-10-15,8 9 10 0,-2-8 0 0,-3 5 0 16,-4 0 0-16,1-7 0 0,-3 4 10 0,0-2 9 16,-1 0 1-16,4-3 1 0,-3 0 22 0,0-2 4 15,2 2 1-15,1-2 0 0,0-3-21 0,0 0-4 16,-1 0-1-16,-2 0 0 0,0-3-22 0,0 3 8 15,0 0-8-15,-1-3-846 16</inkml:trace>
  <inkml:trace contextRef="#ctx0" brushRef="#br0" timeOffset="20721.9335">12834 2455 1558 0,'0'0'34'0,"0"0"7"0,0-10 2 0,-3 4 1 0,3-4-35 0,0-1-9 16,0 1 0-16,0 2 0 0,0-5 56 0,0 2 10 15,0 3 2-15,0-5 0 0,3 2-15 0,0 1-2 16,0-4-1-16,0 4 0 0,0 2-8 0,3-3-2 15,-3 3 0-15,3 0 0 0,0 3-13 0,0 5-3 16,0-5-1-16,3 5 0 0,0 0-15 0,-1 5-8 16,1 3 8-16,0 3-8 0,0 2 0 0,0 0 0 15,3 0 0-15,-3 3 0 0,0 8 0 0,0 0 14 16,0 2-3-16,0 1-1 0,-3 2-10 0,3-3 0 0,0 3 0 0,-6 1 0 16,-1-1 0-16,-2 5 0 0,0-5 0 0,-2 6 0 15,-1-1-16-15,-3 0-1 0,-3 6-1 0,0 0 0 16,-3-1 18-16,3-2-8 0,-3-2 8 0,0-1 0 15,0-5 0-15,3 3 0 0,0-8 0 0,-3 0 0 16,0 0 0-16,4-6 0 0,-1 1 10 0,-3-4-2 16,3-1 4-16,0-4 2 0,0-2 0 0,3-3 0 15,-3-2 0-15,0-3 0 0,3 0 0 0,0-5 0 16,0-3-14-16,3-3 0 0,0 1-9 0,0-4 9 16,0 1-16-16,3 0 4 0,0 0 0 0,3 0 0 15,0-1 12-15,3 4-12 0,-3-1 12 0,3 1-12 16,0 4 12-16,-3-2 0 0,3 6 0 0,3-1-9 15,-3-2 9-15,3 5 0 0,0 0 0 0,0 5 0 16,3-5 0-16,-3 5 0 0,2-5 0 0,1 6 0 0,0-1 0 16,0 0-8-16,3 1 8 0,0-1 0 0,0 0-20 15,3 3 2-15,-3-3 0 0,-1 3-623 16,1-5-125-16</inkml:trace>
  <inkml:trace contextRef="#ctx0" brushRef="#br0" timeOffset="21229.0311">13724 2720 1321 0,'0'0'28'0,"0"0"7"0,0 0 1 0,3-8 2 0,-3 8-30 0,0 0-8 0,0 0 0 0,6 3 0 16,0 2 23-16,0 0 3 0,3 6 1 0,0 2 0 15,0 0-7-15,0 6-2 0,2-1 0 0,1 6 0 16,-3-3 12-16,3 3 2 0,0 0 1 0,0 0 0 16,-6 2 11-16,3-7 1 0,3-1 1 0,-6 3 0 15,3-5-5-15,-3 0-1 0,0-3 0 0,0-2 0 0,0 0 4 0,-1-4 1 16,-5 1 0-16,0-8 0 0,0 0 3 0,0 0 1 16,0 0 0-16,0 0 0 15,0 0 11-15,0 0 1 0,3-5 1 0,0-3 0 0,-3 0-11 0,0-5-3 16,3 0 0-16,0-3 0 0,-3-3-19 0,3-4-4 15,-3-1-1-15,3 0 0 0,-3 3-8 0,3 2-1 16,-3-2-1-16,3 3 0 0,-3-1-14 0,3 6 9 16,0 0-9-16,0-1 8 0,0-2-24 0,0 3-4 15,3 5-2-15,0 0 0 16,-3 3-135-16,3-3-27 0,3 0-6 0,3 6-501 16,-3 2-100-16</inkml:trace>
  <inkml:trace contextRef="#ctx0" brushRef="#br0" timeOffset="21589.3624">14203 2873 1396 0,'0'0'31'0,"0"0"6"0,0 0 2 0,0 0 0 0,-3 3-31 0,3-3-8 0,0 0 0 0,0 0 0 15,-3 0 70-15,-3-3 13 0,0 1 2 0,0-1 1 16,0-2-22-16,1 2-4 0,-4 1 0 0,3 2-1 16,0-11-18-16,0 8-3 0,-3 3-1 0,3 0 0 15,-3 0-17-15,3 3-4 0,0 0-1 0,0 5 0 16,-3-3-15-16,3 5 0 0,0 1 8 0,3 2-8 15,0 6 0-15,0-6 0 0,3 0 8 0,0 0-8 16,3 1 0-16,0-1 0 0,3 0 0 0,0-2 0 16,0-3 0-16,0 5 0 0,0-8 0 0,0 3 0 15,0-5 0-15,6-1 0 0,-3 4 0 0,-3-6 9 0,3 0-1 0,-3 0 0 16,3 0 0-16,-1-3 0 0,-2-2 0 0,0 2 0 16,3-2 0-16,-6-1 0 0,3 4 3 0,0-6 0 15,-3 3 0-15,0-1 0 0,3 1-11 0,-6 5 10 16,0 0-10-16,3-3 10 0,0 3-10 0,-3 0 8 15,0 0-8-15,0 0 8 0,0 0-8 0,3-8 0 16,-3 8 0-16,0 0 0 0,0 0-8 0,0 0 8 16,0 0-10-16,0 0 10 15,6 3-36-15,0-6-2 0,0 1 0 0,0-1-601 16,0-2-120-16</inkml:trace>
  <inkml:trace contextRef="#ctx0" brushRef="#br0" timeOffset="21873.0284">14367 2191 1393 0,'0'0'30'0,"0"0"6"0,0 0 2 0,0 13 2 0,0-5-32 0,3 10-8 0,-3-2 0 0,3 3 0 15,0 5 48-15,0 2 8 0,0-5 2 0,3 11 0 16,-3 0 3-16,-3 2 1 0,6 3 0 0,-6 3 0 15,0-6-11-15,0 3-3 0,0 3 0 0,0 0 0 16,0-3-19-16,0 2-4 0,-3-2-1 0,0 1 0 16,3-1-9-16,0-6-3 0,0 4 0 0,3-9 0 0,0 1-4 15,-3-4-8-15,3-1 11 0,0-4-11 16,0-2-17-16,0-3-11 0,0-2-1 0,3-3-1 16,-3 0-58-16,2-6-12 0,-5-2-3 0,0 0-701 15</inkml:trace>
  <inkml:trace contextRef="#ctx0" brushRef="#br0" timeOffset="22698.9962">14551 2762 1353 0,'0'0'29'0,"0"0"7"0,0 0 0 0,0 0 4 0,0 0-32 0,0 0-8 0,0 8 0 16,0 5 0-16,-2 1 57 0,2-1 11 0,0 8 1 0,2-8 1 15,1 6-18-15,3 2-4 0,-3 0-1 0,0-2 0 16,3-1-7-16,0 1-2 0,-3-3 0 0,3-3 0 15,0 3-11-15,0-3-3 0,0-3 0 0,0 1 0 16,-3-3-10-16,3 0-2 0,0 0-1 0,0-3 0 16,-6-5 5-16,0 0 0 0,3 0 1 0,6 0 0 15,-3 0 3-15,-6 0 1 0,3-5 0 0,3-3 0 16,0 3-4-16,0-6-1 0,0-2 0 0,-1 0 0 16,-2-1-7-16,0-7-1 0,0 3-8 0,0-1 12 15,0-2-12-15,-3 5 0 0,0 0 8 0,0-2-8 16,-3 5 0-16,3 2 9 0,0 3-9 0,0 3 8 15,0 5-8-15,0 0 0 0,0 0 0 0,0 0 0 16,0 0 0-16,0 10-9 0,0-2 9 0,6 3-13 16,-3-1-3-16,0 6-1 0,3 0 0 0,0-3 0 15,0 1 17-15,0 1 0 0,0-4-8 0,3 2 8 16,-3 1 0-16,3-7 0 0,0 4-8 0,0 0 8 16,0-9 0-16,0 1 0 0,-1 0 0 0,4-3 0 0,-3 0 8 0,3 0-8 15,-3-3 11-15,0-2-11 0,0-3 12 0,0 2-4 16,-3-4 0-16,3-1-8 0,-3-2 11 0,0 0-11 15,-3 2 10-15,3 1-10 0,-3-6 11 0,0 5-11 16,-3-2 12-16,0 2-12 0,0 1 11 0,0-1-11 16,0 3 10-16,-3 0-10 0,0 0 15 0,0 3-3 15,3-8-1-15,0 5 0 0,0 8-11 0,-3-3 0 16,0 1 0-16,3 2 0 0,0 0 0 0,0 0 0 16,0 0-8-16,0 8 8 0,3 2-8 0,-3 3 8 15,0-2-10-15,0 2 10 0,3 3 0 0,-3 0 0 0,6-3 0 16,-3 3 0-16,0 0 0 0,3 0-9 0,-3-6 9 0,5 1 0 15,-5 0 0-15,6-1 0 0,-3-2 0 0,3 3 0 16,0-9 0-16,0 9-8 0,-3-11 8 0,3 5 0 16,3-5-18-16,-6 0 2 0,0 0 0 0,-6 0 0 15,6-3-4-15,-6 3 0 0,6 0 0 0,-6 0 0 32,0 0-9-32,6-2-3 0,0-3 0 0,-6 5 0 0,0 0 3 15,3-6 0-15,0 4 0 0,3-6 0 0,-6 8 20 0,0 0 9 0,0-6-8 0,3-2 8 16,-1 1 0-16,-2 1 0 0,0-2 0 0,0 0 0 15,0-2 0-15,0 2 0 0,0-3 0 0,0 6 0 16,-2-6 0-16,2 3 8 0,0 0-8 0,-3-5 8 16,0 5-8-16,0 0 8 0,0-2-8 0,-3 5 8 15,3-6 1-15,-3 0 1 0,3 6 0 0,-3-8 0 16,3 5-2-16,-6 3-8 0,3-3 12 0,3 2-4 16,0 1 0-16,0 0 0 0,-3 2 0 0,3 0 0 15,0 1 0-15,3 2 0 0,0 0 0 0,-6 0 0 16,0 2-8-16,6-2 0 0,0 0 0 0,-3 6 0 0,-3-4 0 0,3 6 0 15,3-8 0-15,0 0-11 0,0 6 11 0,-3 2-8 16,0-3 8-16,3 3-8 0,-3-3-14 0,3 3-2 16,0-3-1-16,3 3-566 15,-3-2-113-15</inkml:trace>
  <inkml:trace contextRef="#ctx0" brushRef="#br0" timeOffset="23605.282">14897 3040 1486 0,'0'0'32'0,"0"0"8"0,0 0 0 0,0 0 3 0,0 5-35 0,0 6-8 15,0-3 0-15,3 2 0 0,-3-2 64 0,3 0 12 16,-3 3 1-16,3 0 1 0,0-6-29 0,3 3-5 0,-6-3-2 0,9 3 0 15,-3-5-18-15,-1-1-3 0,-5-2-1 0,9 3 0 16,0-3-20-16,3 0 9 0,-3 0-9 0,-3 0 0 16,-6 0 0-16,15-3 0 0,-3 1 0 0,0-1 0 31,0 3-40-31,-3-8-4 0,6 3-2 0,-7 5-516 0,4-8-103 0</inkml:trace>
  <inkml:trace contextRef="#ctx0" brushRef="#br0" timeOffset="23924.7604">15260 2773 1683 0,'0'0'48'0,"-6"-3"10"16,3 1-46-16,-3-4-12 0,0 4 0 0,0 2 0 15,0 0 91-15,-3-6 16 0,3 4 3 0,-3 2 1 16,3 0-31-16,0 0-7 0,0 8-1 0,1-8 0 0,2 2-40 0,-3 1-9 15,0 2-2-15,3 0 0 0,3-5-21 0,0 8 8 16,0 3-8-16,3 0 0 0,0 2 0 0,3-5-10 16,0 2 1-16,-1 1 0 15,1 0 0-15,3-1 0 0,0-2 0 0,-3 5 0 0,3 0 9 0,0 1 0 16,-3-1 0-16,3 0 0 0,-6-5 0 0,0 5 0 16,0 1 0-16,0-1 0 0,-3-3 0 0,0 4 12 15,-3-1-2-15,0 0-1 0,-3-2 16 0,0-1 3 16,3-2 1-16,-3 3 0 0,0-3-13 0,0 2-4 15,0-7 0-15,0 0 0 16,0 5-132-16,0-8-28 0,0 0-4 0</inkml:trace>
  <inkml:trace contextRef="#ctx0" brushRef="#br0" timeOffset="24674.0822">14194 2897 1231 0,'0'0'27'0,"0"0"5"16,0 0 2-16,0 0 1 0,0 0-35 0,0 0 0 0,0 0 0 0,0 0 0 15,0 0 96-15,0 0 12 0,0 0 2 0,0 0 1 0,0 0-19 0,0 0-3 16,-3 8-1-16,3 3 0 0,-3-3-8 0,3 2-3 16,0 3 0-16,3 1 0 0,0 2-24 0,-3 2-5 15,3 1 0-15,-3-1-1 0,3 1-18 0,3 2-3 16,-3-3-1-16,3 4 0 0,3-4-17 0,-3 1-8 15,0-4 8-15,0 1-8 16,3 0-72-16,0-3-19 0,0 1-4 0</inkml:trace>
  <inkml:trace contextRef="#ctx0" brushRef="#br0" timeOffset="25476.9677">16144 2611 1508 0,'0'0'33'0,"0"0"7"0,3-2 2 0,0-6 0 0,3 3-34 0,-3-3-8 0,0 0 0 0,0-3 0 16,0-2 71-16,3 0 12 0,-3-3 2 0,0 0 1 15,0-3-23-15,-3-4-5 0,3-4-1 0,-3 3 0 16,0 0 3-16,-3 3 0 0,0-2 0 0,0 1 0 15,-3 1-15-15,0 5-2 0,0 0-1 0,-3 1 0 16,0-1-21-16,0 2-4 0,-3 1-1 0,3 0 0 0,-3 0-16 0,-3 2 0 16,4 3 8-16,-1 0-8 15,3 3 0-15,-3 0 0 0,3 2 0 0,-3 6 0 0,3 2 0 0,0 0-9 16,0 6 1-16,0 5 0 0,-3-3-2 0,3 8 0 16,3 3 0-16,0 2 0 0,-2 6 10 0,5 5-13 15,-6 0 5-15,6 8 8 0,0-5-11 0,0 5 11 16,-6 0-8-16,6 0 8 0,3-3 0 0,-6 1 0 15,3-1 0-15,0 0 0 0,-3-5 0 0,6 0 12 16,0-2-4-16,-3-4 0 0,3 1-8 0,0-8 0 16,3 2 0-16,-3-4 0 0,0-4 0 0,0-2-10 15,3 0 10-15,0-3-13 16,-3-2-46-16,0-1-9 0,-3-10-1 0,3 0-587 0,0 0-118 0</inkml:trace>
  <inkml:trace contextRef="#ctx0" brushRef="#br0" timeOffset="25841.1896">15799 2902 1044 0,'0'0'23'0,"0"0"5"0,0 0 0 0,6-7 1 0,6 1-29 0,-1 1 0 0,-2-3 0 0,3 3 0 15,0 2 36-15,6-5 2 0,0 6 0 0,0-6 0 16,0 2-2-16,2-2-1 0,-2 3 0 0,-3 5 0 16,3-5-14-16,-3 5-2 0,-3-3-1 0,0 6 0 15,0 2-6-15,-3-2 0 0,0 7-1 0,-1-4 0 16,1 4 1-16,-3 6 1 0,0 3 0 0,-3-4 0 15,3 7 22-15,-3-1 4 0,3-3 1 0,-3 1 0 16,0-3-12-16,3 0-3 0,-3-3 0 0,0 0 0 0,0-2-8 0,3-1-1 16,0-5-1-16,-3 1 0 0,3-1 2 0,3-2 1 15,-6-3 0-15,3-3 0 0,0 0 10 0,0-2 1 16,0 0 1-16,-1-3 0 0,-2 0 11 0,3-3 3 16,-6 1 0-16,0 2 0 0,0-5 13 0,0-1 3 15,-3 1 1-15,-3 3 0 0,4-1-12 0,-7-2-2 16,3 2-1-16,-3-2 0 0,-3 2-24 0,3 1-5 15,0-1-1-15,0-2 0 0,0 2-16 0,0-2 0 16,0 3 0-16,3-1 0 0,0 3 0 0,3-5-11 16,0 5 2-16,3 3 0 15,0 5-84-15,0 0-17 0,6 0-3 0,3 0-555 16,0 0-112-16</inkml:trace>
  <inkml:trace contextRef="#ctx0" brushRef="#br0" timeOffset="26034.0019">16367 3032 1328 0,'0'0'37'0,"0"0"10"0,0 0-38 0,0 0-9 0,0 0 0 0,0 0 0 16,-3 0 140-16,3 0 27 0,-3-5 5 0,-3-3 0 16,0 3-57-16,3-9-12 0,3 4-3 0,0-3 0 15,3-3-14-15,0 2-3 0,-3-1-1 0,6-1 0 16,0 2-16-16,-3-4-3 0,3 5-1 0,0 2 0 16,3-2-30-16,0 2-5 0,-3 1-2 0,3 2 0 15,0 0-25-15,3 3 0 0,-3-6 0 0,3 8 0 16,-1-5-82-16,4 6-15 0,3-1-3 0,0 3-688 15,-3 0-138-15</inkml:trace>
  <inkml:trace contextRef="#ctx0" brushRef="#br0" timeOffset="26499.1649">17332 2066 1332 0,'-15'14'29'0,"15"-6"7"0,3 2 0 0,-6 6 1 0,0 5-29 0,0 3-8 0,6 2 0 0,-3 6 0 15,0 0 75-15,-3 8 13 0,0 2 4 0,0 0 0 16,6 3-22-16,-6 3-4 0,-3-3-1 0,3-5 0 15,3-1 0-15,-6 1 0 0,0-3 0 0,3-3 0 16,0 1-28-16,0-3-5 0,-3-3-2 0,3 0 0 0,-3-3-16 16,6-2-3-16,0 2-1 0,0-7 0 0,-3-3-19 15,3-3-4-15,3-2-1 0,3-1 0 16,0-2-35-16,0-2-7 0,-6-6-2 0,6 2 0 16,3-2-21-16,-3-2-4 0,-6-6-1 0,3 0-463 15,6-6-93-15</inkml:trace>
  <inkml:trace contextRef="#ctx0" brushRef="#br0" timeOffset="27129.7377">17230 2471 1098 0,'21'0'24'0,"-21"0"4"0,0 0 2 0,3 8 2 0,9 0-32 0,-3-3 0 16,0 3 0-16,0 3 0 0,0-6 20 0,0 3-1 0,6-8-1 0,-3 3 0 16,-4-3 22-16,7-3 4 0,3-2 0 0,0 0 1 15,-3-3-18-15,0 0-4 0,-3-11-1 0,3 6 0 16,2 0 17-16,-5-8 3 0,-6 2 1 0,3 0 0 15,6 1-8-15,-6-1-2 0,0 6 0 0,-6-3 0 16,0 3 5-16,0 0 1 0,-3 0 0 0,0-3 0 16,-6 8-23-16,3 0-5 0,3 3-1 0,0 5 0 15,0 0 5-15,0 0 1 0,-6 8 0 0,3 2 0 16,3 9-16-16,-3 2 0 0,-3 11 0 0,3-3 0 16,0 5 0-16,3 6 0 0,-6-1 8 0,3-4-8 15,3-1 0-15,-3 3 0 0,0-2 0 0,0-4 0 16,-3 1 0-16,6 0 9 0,-3-6-9 0,0 1 8 15,-3 5 20-15,4-6 4 0,2-7 1 0,2-1 0 16,-2-2 3-16,-2 2 1 0,2-10 0 0,0 3 0 16,0-11-4-16,0 0-1 0,0 0 0 0,0 0 0 15,8-5-18-15,-2-1-4 0,0-2-1 0,0-5 0 16,0-3-9-16,0 3 0 0,0 0 0 0,-6 0 8 0,3 2-8 0,0 1 0 16,3 2 0-16,-3-3 0 0,-3 11 0 0,0 0 0 15,6-3 0-15,-6 3-11 0,6 3-1 0,0 2 0 16,-3 1 0-16,3 2 0 0,3-1 12 0,0 4-10 15,0-6 10-15,0 3-10 0,2-2 10 0,1 2 0 16,0-3 0-16,-3 0-8 0,3-2 8 0,3-3 0 16,-3-3 0-16,3 3 0 0,0-8-17 0,0 6 1 15,-1-9 1-15,4 0 0 0,-6 1 3 0,3-3 1 0,-3-1 0 16,0 6 0-16,0-8 3 0,-3 3 0 16,-6 3 0-16,3-4 0 0,-3 1 8 0,-6 0 0 0,0 2 0 15,-3 3 0-15,3 1 8 0,-3 1-8 0,-3 1 8 0,-3 5-8 16,0 0 9-16,0 3-9 0,3-1 12 0,0 4-12 15,-3 1 27-15,3 1-2 0,6 3 0 16,1 0 0-16,2 2-5 0,0 0 0 0,-3 0-1 0,6 3 0 16,5-3-7-16,1-7-2 0,-6 7 0 0,9-5 0 15,3-3-10-15,0 3 12 0,0-5-12 0,0-1 12 16,0 6-12-16,0-8 0 0,2 0 0 0,1 0 0 16,-3 0-48-16,3-5-11 15,3 2-2-15,0-2-939 0</inkml:trace>
  <inkml:trace contextRef="#ctx0" brushRef="#br0" timeOffset="27818.449">18704 2831 1378 0,'0'0'30'0,"3"13"6"0,3 1 2 0,0-4 2 0,0 6-32 0,-3 2-8 0,3-4 0 0,0-1 0 16,-4 0 73-16,1-2 14 0,0-1 2 0,0-2 1 16,-3-8-2-16,0 0 0 0,0 0 0 0,0 0 0 15,0 0-11-15,0 0-2 0,0 0-1 0,0 0 0 16,3-5-16-16,3-3-3 0,-3-3-1 0,0 1 0 16,0-3-23-16,3-3-5 0,-3 0-1 0,0-3 0 15,3 4-3-15,-3 1-1 0,3 1 0 0,-3 0 0 16,6 0-1-16,-3-1 0 0,-3 1 0 0,3 3 0 15,0 2-20-15,6-6 0 0,-6 1 0 0,3 3 0 16,0 2-14-16,-4 2-4 0,4 4-1 0,3-4 0 16,-3 6 7-16,0 0 2 0,-9 0 0 0,9 6 0 15,-9-6-3-15,9 5-1 0,-9-5 0 0,9 8 0 16,-6-3 14-16,3 6-12 0,-3-1 12 0,-3 4-12 16,0-6 12-16,0 2 0 0,-3 3 0 0,0 3 0 0,0 0 0 0,0-3 0 15,0 3 0-15,0 0 0 0,3 0 0 0,0 2 0 16,0-4 0-16,3-1 0 0,0 0 0 0,-3-2 0 15,3 2 0-15,3-8-9 0,-6-5 9 0,9 11 0 16,0-6 0-16,-9-5 0 0,9 5 0 0,3-5 0 16,-1-5 0-16,-2 3 0 0,0-4 0 0,3-4 8 15,-3-1-8-15,0 0 0 0,0 1 11 0,-3 2-3 16,0-5 0-16,0-1 0 0,-3 1 8 0,-3 3 2 16,-3 2 0-16,0-3 0 0,-3 3 10 0,-3 0 1 0,3 3 1 15,0-3 0-15,-6 0-14 0,3 3-4 0,0 0 0 16,0-1 0-16,1 4-12 0,-1-6 0 0,0 2 0 15,0-2 0 1,3 3-44-16,0-3-4 0,3 0-2 0,0-5 0 16,3 2-110-16,3-4-23 0,-3-1-4 0,6-3-781 0</inkml:trace>
  <inkml:trace contextRef="#ctx0" brushRef="#br0" timeOffset="28221.2144">19121 2191 1663 0,'0'0'36'0,"0"0"8"0,0 0 2 0,2 8 1 0,7 0-38 0,-6 5-9 0,0 0 0 0,3 6 0 16,0 2 41-16,-3 3 7 0,0 7 0 0,3-2 1 16,-3 6-12-16,-3-1-2 0,3 6-1 0,-3-6 0 15,0 3-4-15,-3-2-1 0,3-3 0 0,-6-1 0 0,3 4-7 16,0-6-2-16,0-3 0 0,0-2 0 16,-3 2 11-16,3-4 1 0,0-1 1 0,0-8 0 0,0 0-19 0,3 1-4 15,0-12-1-15,3 6 0 0,0-5 7 0,-3-3 0 16,0 0 1-16,0 0 0 0,6-6-17 0,3-1-9 15,0-4 1-15,0 0 0 0,0 6-7 16,0-6-1-16,3 1 0 0,0-1 0 0,-3 3 4 0,3 3 1 16,0 0 0-16,-4-1 0 0,4 1 11 0,-3 3-13 15,3 2 5-15,-3 0 8 0,-3 0-18 0,0 2 4 16,3 3 1-16,-6 1 0 0,3-1 13 0,-3 3-9 16,0 3 9-16,-3-6-8 0,-3 8 18 0,3 0 4 15,-3-5 1-15,-3 6 0 0,0-7 17 0,0 4 4 0,0 2 1 16,-3-5 0-16,-3 5 1 0,0-2 0 0,3-3 0 15,1 0 0-15,-1-3-15 0,0 0-3 0,3 1-1 0,6-6 0 16,0 0-19-16,-9 0 0 0,6-3-11 0,3 3 11 31,-3-3-70-31,3-2-7 0,3-5-2 0,0-1-617 0,3 6-123 0</inkml:trace>
  <inkml:trace contextRef="#ctx0" brushRef="#br0" timeOffset="28490.6686">19504 2765 1112 0,'0'0'24'0,"-2"8"6"0,2 2 1 0,-3 4 0 0,3-1-31 0,0 3 0 0,0 2 0 0,0-2 0 16,0 3 104-16,3 4 16 0,-1-7 2 0,4 0 1 15,0 0-63-15,3 0-13 0,3-5-3 0,-3-1 0 16,3-5-10-16,0 3-2 0,-3-5-1 0,6 0 0 16,0-3-12-16,-3-3-3 0,-1 0 0 0,1-5 0 0,0 1 34 0,0-1 6 15,-3-3 2-15,-6 0 0 0,3 1 15 0,-3-3 3 16,0 2 1-16,-3-2 0 0,0 0 14 0,-3-1 2 15,-3 1 1-15,3 3 0 0,-3-1-48 0,-3 0-10 16,0 1-1-16,0 2-1 0,0-5-19 0,1 2-4 16,-1 0-1-16,-3 3 0 0,3-2-22 0,3 5-4 15,3-3 0-15,-3 2-1 16,0-2-97-16,3 3-19 0,6-8-4 0,-3 2-611 16,3 3-123-16</inkml:trace>
  <inkml:trace contextRef="#ctx0" brushRef="#br0" timeOffset="28677.3026">19820 2342 1584 0,'0'0'35'0,"3"13"7"0,-3 0 2 0,0 0 0 0,3 6-36 0,0-1-8 0,-3 6 0 0,0 0 0 16,3 0 57-16,-3 2 10 0,0 1 1 0,0-1 1 15,-3 1-20-15,3-1-4 0,0 0-1 0,0-7 0 16,0 7-28-16,0-7-5 0,0 2-2 0,3-2 0 15,-3 2-17-15,0-3-4 0,0 1-1 0,0-3-579 16,0 2-115-16</inkml:trace>
  <inkml:trace contextRef="#ctx0" brushRef="#br0" timeOffset="28849.8823">19790 2746 1933 0,'0'0'42'0,"0"0"9"0,0 0 1 0,9-5 4 0,-3 2-45 0,0 3-11 16,0-2 0-16,0-1 0 0,3 3 48 0,-3-5 7 16,3 2 1-16,3 1 1 0,0-1-48 0,0-5-9 15,-1 3 0-15,4-3 0 16,0 2-55-16,3-9-5 0,0 1-2 0</inkml:trace>
  <inkml:trace contextRef="#ctx0" brushRef="#br0" timeOffset="29009.0899">20213 2244 1933 0,'0'0'42'0,"0"0"9"0,0 0 1 0,0 0 4 0,0 0-45 0,0 0-11 0,-6 0 0 0,0 5 0 15,0-2 80-15,0 2 13 0,0 3 3 0,0 0 1 16,-3 2-37-16,6-4-8 0,-3 2-2 0,3 0 0 16,-3 2-38-16,3-2-12 0,3 3 8 0,0-1-739 15,0 1-147-15</inkml:trace>
  <inkml:trace contextRef="#ctx0" brushRef="#br0" timeOffset="29308.3825">20320 2720 1670 0,'0'0'36'0,"-6"3"8"0,-3-1 2 0,-3 6 2 16,3-8-39-16,-3 3-9 0,6-1 0 0,-2 6 0 0,-1-8 84 0,6 3 14 15,3-3 3-15,0 0 1 0,0 0-70 0,0 0-13 16,0 11-3-16,0-11-1 0,3 2-15 0,6 4-18 16,-3-1 4-16,2-3 1 0,1 4-7 0,0-1 0 15,0 3-1-15,0-3 0 0,0 3 10 0,0 3 3 16,0-3 0-16,-6 2 0 0,0 1 8 0,0 0 14 16,3 2-3-16,-3 0-1 0,3 5 24 0,-6-4 5 15,0-1 1-15,-3 0 0 0,3-2 16 0,-6 2 4 16,0 0 1-16,0-2 0 0,0-1-6 0,0-2-2 15,0 0 0-15,3 3 0 0,-3-9-30 0,0 1-7 16,0 0 0-16,3 2-775 16,3-5-154-16</inkml:trace>
  <inkml:trace contextRef="#ctx0" brushRef="#br0" timeOffset="29785.346">21139 2114 1825 0,'0'0'40'0,"0"13"8"0,0 6 1 0,-3-1 3 0,0 9-41 0,-3-1-11 0,3 6 0 0,-3-3 0 16,3 3 63-16,-3 5 10 0,0 3 3 0,0-1 0 15,-3 1-21-15,0-3-4 0,3 0-1 0,-3 11 0 16,-3-9-18-16,6-2-4 0,-3-2-1 0,6-1 0 16,-3-7-10-16,4-1-1 0,-1-2-1 15,0-3 0-15,3-2-31 0,3-4-5 0,-3-1-2 0,3-4 0 31,-1-4-80-31,4 1-16 0,0-7-3 0,3 0-798 0</inkml:trace>
  <inkml:trace contextRef="#ctx0" brushRef="#br0" timeOffset="30025.768">21320 2752 1231 0,'0'0'27'0,"0"8"5"0,-3 2 2 0,3 3 1 0,-3 3-35 0,0 3 0 0,3-3 0 0,0 2 0 0,-3 1 54 0,6-1 4 16,0-2 1-16,3-3 0 0,3 1 1 0,-3-4 0 15,3-5 0-15,0 1 0 0,3-4-18 0,-3 1-3 16,0-3-1-16,0-5 0 0,0 2 27 0,-3-5 6 16,-1 0 1-16,1 3 0 0,0-8-4 0,-3 2-1 15,0 1 0-15,-3-4 0 0,0 1 14 0,-3 3 3 16,0-4 1-16,-3 1 0 0,-3 0-26 0,4 2-6 16,-1 1-1-16,0 4 0 0,-3-4-38 0,3 2-14 15,-3 0 9-15,0 3-9 16,0-1-92-16,3 4-23 0,0-1-5 0,0 3 0 0</inkml:trace>
  <inkml:trace contextRef="#ctx0" brushRef="#br0" timeOffset="30524.6389">21701 2699 1179 0,'0'0'33'0,"0"0"8"0,0 0-33 0,0 0-8 16,0 0 0-16,0 0 0 0,0-3 108 0,0 3 20 15,0 0 4-15,0-3 1 0,-3-4-28 0,3-1-5 16,0 8-2-16,0 0 0 0,-6-6-34 0,3 1-8 15,-3 0 0-15,0 5-1 0,0-8-11 0,0 8-3 16,-2-6 0-16,2 6 0 0,-3 0-25 0,3 0-4 0,-6 3-2 0,3 2 0 16,3 1-10-16,-3-1 0 0,3 6 0 0,-3-1 8 15,6 3-8-15,-3 1 0 0,3-1 0 0,0 5 0 16,0-2 0-16,0 3-9 0,6-3 9 0,0 5 0 31,-3-8-38-31,6 0-1 0,3 3 0 0,3-5 0 16,0-1-58-16,0-2-12 0,0-2-3 0,3-4-472 0,-1 3-96 0</inkml:trace>
  <inkml:trace contextRef="#ctx0" brushRef="#br0" timeOffset="30845.2599">21892 2723 1231 0,'-3'-8'27'0,"3"8"5"0,0 0 2 0,-9 5 1 16,3-5-35-16,-3 5 0 0,0 3 0 0,-3 0 0 0,-3 3 61 0,6-1 6 15,0 1 1-15,-6-1 0 0,9 4-8 0,1-1-2 16,-1-3 0-16,0 1 0 0,6 2-10 0,-3 1-3 16,3-7 0-16,0 1 0 0,6 3-12 0,0-6-2 15,-6-5-1-15,6 6 0 0,2-4-2 0,4 3-1 16,-3-5 0-16,0 0 0 0,-3 0-13 0,6 0-2 16,-9-7-1-16,-3 7 0 0,0 0 8 0,18-6 1 15,-6-4 1-15,-6 4 0 0,0 1-4 0,0 2-1 16,-6 3 0-16,6-2 0 0,0-1-2 0,-6 3-1 15,0 0 0-15,3 0 0 0,3 3-13 0,-6-3 8 16,0 5-8-16,2 3 0 0,-2-3 0 0,3 3 0 0,0 0 0 16,0 0 0-1,3-3-16-15,0 1-10 0,0-1-2 0,0-2 0 16,-6-3-136-16,9 5-28 0,3-5-6 0</inkml:trace>
  <inkml:trace contextRef="#ctx0" brushRef="#br0" timeOffset="31106.8567">22198 2416 1206 0,'-9'-3'26'0,"9"3"6"0,0 0 0 0,3 0 3 0,0 0-35 0,-3 0 0 0,0 0 0 0,0 0 0 16,3 8 77-16,-3 5 9 0,3 6 2 0,0-1 0 15,-3 3-4-15,0 3 0 0,-3 0 0 0,0 2 0 16,0 4-25-16,0-4-6 0,0 6-1 0,-3-3 0 15,0 0-32-15,0 0-8 0,4-2 0 0,-4-1-1 16,0 0-11-16,3 1 8 0,0-3-8 0,0 0 8 0,0-3 1 0,0-5 0 16,3-1 0-16,0-1 0 0,-3-1-25 0,3-2-4 15,3-4-2-15,0 1 0 16,-3-2-69-16,0-6-13 0,0 0-4 0,0 0-681 16</inkml:trace>
  <inkml:trace contextRef="#ctx0" brushRef="#br0" timeOffset="31377.2084">22091 2762 1638 0,'0'0'36'0,"0"0"7"0,6-2 1 0,-3 2 3 0,3-8-38 0,3 5-9 0,0 0 0 15,0-5 0-15,0 6 79 0,3-1 13 0,3-2 4 0,-1 2 0 16,-2 1-48-16,3 2-10 0,-6 0-2 0,3 0 0 16,0 2-21-16,0 6-5 15,0-8-1-15,-12 0 0 0,12 13-9 0,0-5 10 0,-6 0-10 0,2 5 10 16,-2 3 13-16,0 0 2 0,-3-3 1 0,0 1 0 15,-3 2-26-15,6 2 0 0,-6-5 0 0,0 3 0 16,3 3 0-16,-6-6 0 0,3-5 14 0,-6 2-4 16,12-4 4-16,-6 2 1 0,0-8 0 0,-6 5 0 15,6-2-25-15,0-3-5 0,0 0-1 0,0 0 0 16,0 0-34-16,9-11-7 0,0 0-2 0,-3 1 0 16,0-3-33-16,0-1-6 0,0 1-2 0,0-3-450 15,-3-2-90-15</inkml:trace>
  <inkml:trace contextRef="#ctx0" brushRef="#br0" timeOffset="32068.9105">22523 2746 1652 0,'0'0'36'0,"0"0"8"0,0 0 2 0,0 0 0 0,0-5-37 0,-6 2-9 16,3 3 0-16,3 0 0 0,-6-5 104 0,6 5 20 16,0 0 3-16,-6 0 1 0,0 0-61 0,0 3-12 0,0-1-3 0,-3 6 0 15,0-2-19-15,6 4-4 0,-3 3-1 0,6-2 0 16,-3 2-20-16,0-2-8 0,3 2 0 0,0 0 0 16,0 1 0-16,3-1 0 0,0-3 0 0,0 6 0 15,0-10 0-15,0 4 0 0,3 1 0 0,-3-6 0 16,-3 3 0-16,9-3 0 0,-6 3 0 0,-3-8 0 15,6 0 12-15,0 0-3 0,0 0-1 0,-6 0 0 16,0 0 2-16,9-5 0 0,0-3 0 0,0 0 0 16,0 3-10-16,-3-6 8 0,2 1-8 0,1-4 8 15,-3 4 0-15,0-1-8 0,3 1 12 0,-3-4-4 16,-3 1-8-16,0 3 0 0,3 2 0 0,-3 0 0 16,0 2 0-16,-3 6 0 0,0 0 0 0,3-8 0 15,-3 8 0-15,0 0 0 0,0 0 0 0,0 0 0 16,0 0 0-16,0 0 0 0,0 0 8 0,6 8-8 15,-6-8 0-15,0 0 0 0,0 0-12 0,3 6 12 16,-3 2 0-16,3-3 0 0,0 3 0 0,-3 5 0 0,0-8 0 16,-3 9 0-16,3-4 0 0,0 1 0 0,0-1 0 0,-3-2-12 15,0 5 4-15,3-5 8 0,0 3 0 0,0 0 0 16,0-1 0-16,3-5 0 0,-3 1 0 0,0-6 0 16,0 0-11-16,0 0 11 0,0 0-15 0,6 2 3 15,6-2 0-15,0-2 0 0,0-1-5 0,-12 3-1 16,12-8 0-16,-4 0 0 0,4-2 8 0,-3 2 2 15,0 0 0-15,0 2 0 0,-3-7 8 0,6 3 0 16,-3-1-9-16,0 1 9 0,0 2 0 0,0-6-9 16,0 4 9-16,0 2 0 0,-3 3 0 0,2 2 0 0,-8 3 0 0,9-3 0 15,-6 1 0-15,-3 2 0 0,0 0 0 16,9 5 0-16,0 3 0 0,-3-3 0 0,0 6 0 0,3-1 9 16,0-2-9-16,-3 0 0 15,0 3 0-15,3-3 0 0,-3 2 0 0,0-4 0 0,6-4 0 16,-3 3 0-16,0 1-8 0,-1 2 8 0,1-8-10 0,0 2 10 31,-3 1-45-31,3 0-3 0,-3-3-1 0,-3 0 0 16,6 0-29-16,-9 0-6 0,0 0 0 0,6-3-779 0</inkml:trace>
  <inkml:trace contextRef="#ctx0" brushRef="#br0" timeOffset="32248.5834">22523 2027 2314 0,'0'0'51'0,"-3"2"10"0,0 4 3 0,3-6 1 0,0 0-52 0,-6 5-13 16,3 3 0-16,3-8-1026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45:54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12682 10470 1624 0,'0'0'46'0,"0"0"10"0,-6 0-45 0,6 0-11 16,0 0 0-16,0 0 0 0,-3-3 15 0,3 3 1 16,0 0 0-16,0 0 0 0,0 0-7 0,0 0-1 15,0 0 0-15,0 0 0 0,0 0-8 0,0 0 0 16,0 0 9-16,0 0-9 0,0 0 19 0,0 0-1 15,-3-5 0-15,3-3 0 0,3-3 23 0,-3 3 5 16,3 0 1-16,0-2 0 0,3-4-3 0,-3-1-1 16,3-1 0-16,0-5 0 0,-3-1-7 0,3-9-2 15,0-1 0-15,3 0 0 0,-3 0-3 0,3-2-1 0,0-6 0 16,0 1 0-16,0-4-6 0,-1 4 0 0,4 2-1 16,0-1 0-16,0 4-13 0,0 0-2 0,0 2-8 0,-3 0 12 15,0 3-12-15,-3 8 11 0,3 0-11 0,-6 5 10 16,3-3-10-16,0 6 12 0,-3 5-12 0,0 0 12 15,-3 0-12-15,3 3 8 0,0 2-8 0,-3 3 8 16,0 0-8-16,5 11 0 0,-2 2 0 0,0 0 0 16,3-2 0-16,0 5-9 0,-3 2 9 0,3 1 0 15,0-1 0-15,0 1 0 0,-3-1 0 0,6-2 0 16,-3-5 0-16,3 5 0 0,0 0 0 0,0 2 0 16,3-7 0-16,3-3-12 0,0-6 12 0,2 1-13 15,1-6 13-15,-6 1 0 0,3-4 0 0,3-2 0 0,3-2 0 16,0-3 8-16,-1-3-8 0,1-3 10 0,0-2-1 0,-3-5 0 15,3-3 0-15,0-1 0 0,-4 4 3 0,1-8 1 16,-3-3 0-16,3 0 0 0,0-8 0 0,-3 0 0 16,0 2 0-16,0-2 0 0,-1-2 0 15,-2 2 0-15,0-3 0 0,0 6 0 16,0-3-35-16,0 2-7 0,0 1-2 0,-3 2 0 16,-3 6-123-16,3 5-25 0,-3 2-5 0</inkml:trace>
  <inkml:trace contextRef="#ctx0" brushRef="#br0" timeOffset="1748.4446">13688 8575 1173 0,'-6'-2'25'0,"6"-1"6"0,0-2 1 0,0-1 2 0,0 1-34 0,0 2 0 0,0-2 0 0,0 2 0 16,0-2 60-16,0 5 4 0,0 0 2 0,0 0 0 15,0 0-30-15,0 0-5 0,3 11-2 0,0-1 0 16,-3 1-6-16,3 2-2 0,3 3 0 0,-3 0 0 15,0 0 1-15,0 0 0 0,0-1 0 0,0 1 0 16,3 0-5-16,-3 3-1 0,-3-6 0 0,3 0 0 16,3 0 6-16,-3-2 1 0,-3 0 0 0,3-1 0 15,3-2 5-15,-6-8 2 0,0 11 0 0,0-11 0 16,0 0 2-16,0 0 1 0,3 5 0 0,-3-5 0 16,0 0 7-16,0 0 0 0,0 0 1 0,0 0 0 15,0 0-1-15,0-3-1 0,-3-5 0 0,3 0 0 16,0-2-18-16,0-3-3 0,-3-1-1 0,3-4 0 15,0-1-17-15,0-2 10 0,0-3-10 0,0 3 8 16,0-3-8-16,0 3 0 0,3 0 0 0,0 3 8 16,0-1-8-16,-3 3 0 0,3 3 9 0,0 2-9 0,0 1 0 15,0 2 8-15,0-3-8 0,0 6 0 0,0 0 0 16,-3 5 0-16,0 0 0 0,6-3 0 0,3 3 0 0,-4 3-13 16,4 2 5-16,-3 0 8 0,0 1-17 0,3 1 4 15,-3 7 1-15,0-4 0 0,0 4 12 16,0 1 0-16,0-1-10 0,0 2 10 0,0-1 0 0,0-1 0 15,3-1 0-15,-3 0 0 0,-3 3 0 0,3-3 0 16,-3-2 0-16,0-1 0 0,3 1 0 0,-6 0 0 16,3-4 8-16,0-1-8 0,0-1 0 0,-3-5 0 15,0 0 0-15,3 5 0 0,-3-5 12 0,0 0-2 0,0 0-1 0,0 0 0 16,0 0 2-16,0-2 0 0,2-6 0 0,1 0 0 16,-3-5 1-16,0-1 0 0,3-2 0 0,-3 3 0 15,3-5-12-15,0 2 10 0,0-5-10 0,-3 2 10 16,3-2-10-16,3 2 0 0,-3 1 0 0,0 2 8 15,0 0-8-15,0 3 0 0,0 0 0 0,3 2 0 16,-3 3 0-16,3-2 0 0,-3 2 0 0,0 0 0 16,0 2 0-16,0 1 0 0,3 3 0 0,-6 2 0 15,0 0-8-15,0 0 8 0,0 0-10 0,9 0 10 16,0 0-14-16,-9 0 3 0,9 7 1 0,-3 1 0 16,0 6 10-16,0-4-13 0,0 3 5 0,-4 1 8 15,4-4-12-15,0 6 12 0,-3 0-10 0,0 0 10 16,0-3-8-16,3 0 8 0,0 1 0 0,0 1-9 15,-3-4 9-15,6 0-8 0,-3 2 8 0,3-3-8 16,0-2 8-16,0 0 0 0,0 0-9 0,0-2 9 16,-3-1 0-16,3-3 0 0,0 4-9 0,2-6 9 15,-2 0 0-15,0 0 0 0,0-6 0 0,-3 1 9 0,3 0-1 16,-3-3 0-16,6-3 0 0,-3-2 0 0,-3 0 5 0,0-3 1 16,3 0 0-16,-3-2 0 0,0-1-3 0,0 1-1 15,-3 2 0-15,3-3 0 0,-4 1-1 0,1 2 0 16,-3 0 0-16,0 0 0 0,0 0 3 0,3 3 0 15,-6 0 0-15,0-1 0 0,1 1-3 0,-4 3 0 16,3-1 0-16,-3 1 0 0,-3 2-9 0,6 0 0 0,-3 0 0 16,0 5 8-16,0 3-8 0,0-3 0 0,0 3-12 15,3 3 12-15,3-3-22 0,-3 5 3 0,-3 3 1 16,6 3 0-16,-3 2-3 0,3 3-1 0,0 0 0 16,3-3 0-16,0 6 13 0,0-1 9 0,0 1-12 0,3-1 12 15,-3 1 0-15,3-3 0 0,0-1 0 0,0 4 0 16,0-1 0-16,0-2 0 0,3-2 0 15,0-4 0-15,-4 1 0 0,4-3 0 0,0-3 0 0,0 0 0 16,3 1 0-16,-3-4 0 0,3 1 0 0,0-3 0 31,-3 0-27-31,3-3-1 0,0 1-1 0,0-4 0 16,-1 1-60-16,1-3-12 0,3 3-3 0,-3-6 0 0,0 3-135 16,0-2-27-16,3-4-6 0</inkml:trace>
  <inkml:trace contextRef="#ctx0" brushRef="#br0" timeOffset="2199.6915">14599 8342 1346 0,'6'11'29'0,"-6"-11"7"0,0-3 0 0,0-2 3 0,0 0-31 0,0-1-8 16,3-2 0-16,-6 3 0 0,3-5 84 0,-3 2 16 16,3 0 4-16,-3 0 0 0,0 0-25 0,0 0-5 15,0 0-1-15,0 0 0 0,0 0-21 0,-3 0-4 16,3 3 0-16,0 0-1 0,0-1-13 0,-3 4-2 16,0 2-1-16,6 0 0 0,0 0-12 0,-6 5-3 15,1 3 0-15,-1 0 0 0,0 0-16 0,0 5 0 16,3 0 0-16,0 0 0 0,0 3 0 0,3 0 0 15,0 3 0-15,0-3-9 0,3 2 9 0,-3-2 0 16,0 0 0-16,6 0 0 0,0 0 0 0,-6-3 8 16,6-5-8-16,-3 2 0 0,3-2 0 0,-4 0 9 15,1-3-9-15,-3-5 0 0,6 8 0 0,0-2 0 16,0-1 0-16,-6-5 0 0,0 0 14 0,0 0-4 0,9-3-1 0,0 1 0 16,-3-4 7-16,0 1 2 0,0-3 0 0,0-2 0 15,0-1-1-15,-3-2 0 0,0 2 0 0,-3-2 0 16,6-3-5-16,-6 0-2 0,0 3 0 0,0 2 0 15,0 1-2-15,0-1 0 0,0 1 0 0,0 2 0 16,-3 0-8-16,3 8 0 0,0 0 0 0,0 0 0 16,0 0 0-16,0 0-11 0,0 0 3 0,0 0 0 15,0 8-6-15,3 0-1 0,-3 0 0 0,3 0 0 16,0 2 15-16,0 1-11 0,0-1 11 0,0 1-10 16,3-3 10-16,-3 0 0 0,-3 0 0 0,6 0-8 15,-3-3 8-15,0 0 0 0,3 1-9 0,-6-6 9 16,5 5-37-16,1-3-3 0,3 1-1 0,-3 0 0 15,0-3-48-15,3-3-10 0,-3 0-1 16,0 1-1-16,0-3-30 0,3-1-5 0,-6 1-2 0,6 2-580 16</inkml:trace>
  <inkml:trace contextRef="#ctx0" brushRef="#br0" timeOffset="2524.4844">14831 8289 936 0,'6'-31'26'0,"-6"20"7"0,3 3-33 0,0 0 0 15,-6 0 0-15,3-2 0 0,3 2 96 0,-3-3 13 16,-3 1 3-16,0-4 0 0,3 4-23 0,-3-1-4 15,3-2-1-15,-3 2 0 0,0 3-19 0,-3 3-4 16,3 0-1-16,-3 0 0 0,0 2-12 0,3 0-4 16,1 1 0-16,-4-1 0 0,3 3-14 0,-3 0-3 15,6 0-1-15,-3 3 0 0,-3 2-13 0,3 3-2 16,0-3-1-16,0 0 0 0,0 3-10 0,3 3 0 16,0-6 0-16,3 3 8 0,0 3-8 0,3-1 0 0,-3-2 0 0,3 6 0 15,0-4 0-15,3 3-11 0,-1 1 11 0,1-1-8 16,0-3 8-16,3 1 0 0,-3 2 0 0,0-2 0 15,0-3 9-15,-3 0-9 0,-3 0 12 0,3 0-12 16,0 2 24-16,0-2-1 0,-6-3-1 0,0 3 0 16,0 0 23-16,0 0 5 0,0 0 1 0,-6-3 0 15,3 3-4-15,-3-2-1 0,0-4 0 0,0 4 0 16,0-1-18-16,0-3-4 0,-3 1-1 0,0 0 0 16,0-3-23-16,3 0 0 0,-3 0 0 0,3 0 0 15,1-3-168-15,-1 0-28 0,0 1-5 0</inkml:trace>
  <inkml:trace contextRef="#ctx0" brushRef="#br0" timeOffset="3260.6833">14918 8088 1296 0,'0'29'28'0,"0"-29"7"0,0 0 1 0,0-2 0 0,0-1-36 0,0-2 0 0,0 0 0 0,0 2 0 16,-3 0 88-16,3 3 12 0,0 0 1 0,0 0 1 15,0 0-28-15,0 0-6 0,0 0 0 0,3 3-1 16,3 2-29-16,-6-5-6 0,0 0 0 0,6 13-1 16,-1 1-7-16,1 2 0 0,-3-1-1 0,6 1 0 15,-6-5-5-15,3-1-1 0,0 9 0 0,-3-6 0 0,3 0-5 16,-3 1 0-16,3-1-1 0,0 0 0 0,0-2 2 0,0-3 1 16,-3 0 0-16,3 0 0 0,3-6-6 0,-9-2 0 15,6 5-8-15,3-2 12 0,-3-6 2 0,0-2 0 16,0 0 0-16,-1-3 0 0,1 0 8 0,0-3 2 15,0-2 0-15,0 5 0 0,-3 0-4 0,0-2-1 16,0-6 0-16,0 3 0 0,-3-1-5 0,3-1-1 16,-3-4 0-16,3 0 0 0,0 4-5 0,-3 1-8 15,0-2 11-15,-3 1-11 0,3 1 11 0,0 4-11 16,0 2 10-16,0 0-10 0,0 3 0 0,0-1 0 16,0 6 0-16,0 0 0 0,0 0 0 0,0 0 0 15,0 0-8-15,0 0 8 0,0 8-16 0,0 0 3 16,0 3 1-16,3-1 0 0,0 4 12 0,0-1 0 0,0 3-10 15,0 0 10-15,0-3 0 0,3 3 0 16,-6-6 0-16,3 4 0 0,0 1 0 0,3-1 0 0,-3-4 0 0,0 1 0 16,0-6 0-16,3 0 0 0,-3 3 0 0,3 0 0 15,-6-8-22-15,3 3 0 0,-3-3 0 0,0 0 0 16,6 0-52-16,3-3-10 16,-4-2-3-16,1 0 0 0,0-3-105 0,-3 0-20 0,0 2-5 15</inkml:trace>
  <inkml:trace contextRef="#ctx0" brushRef="#br0" timeOffset="3877.4219">15233 7961 1213 0,'3'27'26'0,"0"-17"6"0,0 1 0 0,0 2 4 0,0 0-36 0,3 1 0 16,-3-6 0-16,3 5 0 0,0 0 56 0,0-2 4 16,-3-1 0-16,3 1 1 0,-3-1-11 0,0-2-2 15,3 3-1-15,-3-3 0 0,-3-8 9 0,3 5 1 16,0 3 1-16,-3-8 0 0,0 0-1 0,0 0 0 15,0 0 0-15,0 0 0 0,0 0-3 0,0 0-1 16,0 0 0-16,0 0 0 0,0 0-5 0,0-5 0 16,0-3-1-16,0-3 0 0,0 3-18 0,0-5-3 15,-3 2-1-15,3-4 0 0,-3 4-1 0,3-2-1 16,0-3 0-16,0 5 0 0,0 1-10 0,0-1-1 16,0 3-1-16,0-2 0 0,0 2-11 0,0 0 10 0,0 0-10 15,3 3 10-15,-3 5-10 0,0 0 0 0,3-6 0 0,0 1 0 16,-3 5-9-16,0 0 9 0,5-3-12 0,1 1 12 15,3 2-21-15,-3-3 2 0,0 3 1 0,-6 0 0 32,0 0-20-32,9 0-4 0,3 0-1 0,-3-3 0 15,-9 3-6-15,9 0-2 0,0 0 0 0,0 0 0 0,0 0 21 0,-9 0 4 0,0 0 1 0,9 0 0 16,0 0 14-16,-9 0 11 0,0 0-13 0,9-2 5 16,-3-1 8-16,-1 0 0 0,1-2 0 0,-6 5 0 15,0 0 16-15,3-2 0 0,3-4-1 0,-6 6 0 16,6-5-5-16,0-3-1 0,0 0 0 0,-3 3 0 15,-3 5-1-15,3-6-8 0,0-1 12 0,3-1-4 16,-3 2 1-16,0 1 0 0,-3 5 0 0,3-8 0 16,-3-5 2-16,0 5 0 0,-3 3 0 0,0-3 0 15,0-6 1-15,-3 7 1 0,3 1 0 0,-3-2 0 16,-3 3-4-16,3 0-1 0,-3 2 0 0,3 6 0 0,0 2-8 0,1-2 0 16,-1-3 0-16,6 0 0 0,-6 8 0 0,3 2-17 15,-3 1 4-15,3 2 1 0,3 3 12 0,0 2 0 16,0-2 0-16,0 0-9 0,3 3 9 0,0-3 9 15,0 2-1-15,0 3-8 0,3-2 16 0,0-1-4 16,-1-5-1-16,1 1 0 0,0-1-3 0,3 0 0 16,0-2 0-16,0-3 0 0,-3-3-8 0,3-2 8 15,0 2-8-15,0-2 8 0,3-3-8 0,-3 0-9 16,3-3 9-16,-3 0-13 16,2-2-118-16,-2 0-23 0,0-3-5 0</inkml:trace>
  <inkml:trace contextRef="#ctx0" brushRef="#br0" timeOffset="4991.2567">15650 7718 1364 0,'3'34'30'0,"0"-23"6"0,-3 2 2 0,3-2 0 0,0 2-30 0,0-2-8 16,0 2 0-16,0 3 0 0,3-1 59 0,-6 1 10 15,3-2 3-15,3-1 0 0,-3 0-20 0,2-2-3 16,-2-1-1-16,0-2 0 0,0 3-1 0,0-6-1 16,-3-5 0-16,3 8 0 0,-3 0-5 0,3-3-1 15,-3-5 0-15,0 0 0 0,0 0-7 0,0 0-1 16,0 0-1-16,0 0 0 0,0 0 2 0,0 0 1 16,0-2 0-16,0-6 0 0,0-3-18 0,0 0-3 15,-3-2-1-15,3 0 0 0,0-3-12 0,0 0 8 0,3 0-8 0,-3-2 0 16,3 2 0-16,0-3 0 0,-3 4 0 0,3-1 0 15,-3 2 0-15,0 1 0 0,3 3 0 16,0 4 0-16,-3 6 0 0,0 0 0 0,0 0 0 0,0 0 0 16,9 3 0-16,-3 0-8 0,0 5 8 0,3-3-13 15,0 3 13-15,-3 0-11 0,3 2 11 0,-3 1-10 16,0 2 10-16,0-5 0 0,0 0 0 0,-3 3 0 16,0-6 0-16,0 5 0 0,0 1 0 0,-3-3 0 15,0 0 8-15,0 0 1 0,0-8 0 0,0 0 0 16,0 0 3-16,3 5 1 0,-3-5 0 0,0 0 0 15,5 3-13-15,-5-3 11 0,0 0-11 0,3-3 10 16,6-2 3-16,-6 0 1 0,0-3 0 0,0-3 0 16,0-2 0-16,0 2 0 0,0 1 0 0,-3-1 0 15,-3-2-14-15,3 0 11 0,3 2-11 0,-3 0 10 16,-3-4-10-16,3-1 0 0,3 5 0 0,-3 1 8 0,3 4-8 0,-3 1 0 16,0 0 0-16,0 5 0 0,0 0-13 0,0 0 1 15,0 0 1-15,3 5 0 0,3-2-5 0,0 5 0 16,0 2-1-16,-3 1 0 0,3-3 7 0,3 2 2 15,-3 3 0-15,3-2 0 0,-3-3 8 0,3 0 0 16,-3 3-9-16,3-4 9 0,-1-1 0 0,1 2-11 16,0-3 11-16,0 0-8 0,-3 1 8 0,3-1 0 15,0-8 0-15,-3 3 0 0,3 3 0 0,0-3 0 16,0-3 0-16,-3 1 0 0,3-1 0 0,-3-2 8 16,0-3-8-16,-3 0 0 0,3 2 0 0,-3-4 0 15,2-6 0-15,1 0 0 0,-3-2 0 0,0 2 0 0,0 0 0 0,0 5-8 16,-3 1 0-16,0-4 0 15,0-4 0-15,0 2 0 0,0 5-1 0,-3 1 0 16,-3 5 0-16,3-3 0 0,0-3 9 0,0 3-10 16,0 3 10-16,-2 2-10 0,5 3 10 0,0 0-13 0,0 0 5 15,-6 5 8-15,-3 6-24 0,6-6 2 0,0 3 1 0,-3 0 0 16,3 5 5-16,3 3 0 0,3 0 1 0,-3 3 0 16,6-1 15-16,-3-2-11 0,3 0 11 0,0 5-10 15,3 0 10-15,-4-5 0 0,1-10 0 0,0 1 0 16,3 4 0-16,-3-3 0 0,0 0 0 0,3-3 0 15,-9-5 0-15,6 0 0 0,3-5 8 0,-3 5-8 16,3-3 14-16,-3 1-2 0,0-6 0 0,0 2 0 16,0 1 9-16,3-3 2 0,-3-2 0 0,0-4 0 15,0 1-3-15,-4-3-1 0,1-2 0 0,3 2 0 16,0 5-4-16,-3-2-1 0,-3 2 0 0,3 1 0 16,0-1-3-16,0 3-1 0,-3 8 0 0,0 0 0 0,0 0-10 0,0 0 10 15,0 0-10-15,0 0 10 0,0 0-10 0,6 8-9 16,-3-2 9-16,3 2-13 0,3-1 13 0,-3 1-12 15,0 3 12-15,0-3-12 16,3 2 12-16,0-2 0 0,-3-2 0 0,3-4-9 16,0 4-15-16,-3-4-2 0,-6-2-1 0,8 0 0 15,1 0-35-15,3-5-7 0,-3 0-2 0,0-3 0 16,0-5-43-16,0 2-9 0,0-2-1 0,0 0-670 16</inkml:trace>
  <inkml:trace contextRef="#ctx0" brushRef="#br0" timeOffset="5215.1183">16364 7014 1522 0,'0'0'33'0,"0"0"7"0,0 0 2 0,0 0 2 0,3 8-36 0,-3 0-8 0,-3 3 0 0,6 2 0 15,3 0 71-15,-3 6 12 0,-3 2 2 0,3 0 1 16,3-3-11-16,-3 9-3 0,3-1 0 0,-3 9 0 16,0-1-16-16,0 3-4 0,3 0-1 0,-3-2 0 15,-3-1-20-15,3-2-4 0,3-1-1 0,0-1 0 16,0-1-16-16,0 0-10 0,0 0 12 0,0-3-12 15,-1-4 0-15,4-1-11 0,-3 0 0 0,-3-5 0 16,3 0-33-16,0-6-8 16,0 1 0-16,0-3-1 0,0-3-115 0,0 0-24 0,0-7-4 0,-6 2-567 15</inkml:trace>
  <inkml:trace contextRef="#ctx0" brushRef="#br0" timeOffset="5393.0007">16233 7363 1904 0,'0'14'42'0,"0"-6"9"0,0-8 1 0,0 0 1 0,12 5-42 0,3-3-11 16,0 1 0-16,3 0 0 0,3-1 73 0,2-2 13 15,4-2 2-15,0-4 1 0,3-4-17 0,0-1-4 16,-4-2-1-16,1 0 0 0,0-3-36 0,0 0-7 16,-1 3-2-16,-5 0 0 0,0-1-22 0,3-1 0 15,-3-1-12-15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47:02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7271 3067 1504 0,'0'0'43'0,"0"0"9"0,0 0-42 0,0 0-10 15,0 0 0-15,0 0 0 0,0 0 48 0,0 0 8 16,0 0 2-16,0 0 0 0,0 0-19 0,0 0-4 16,0 0-1-16,0 0 0 0,6-11-22 0,0 3-12 15,0 0 12-15,6-5-12 0,-3 0 12 0,5-1-12 16,4-1 12-16,-3 1-12 0,3-4 0 0,-3 7 0 16,3-7 0-16,3 4 0 0,-4 1 0 0,4 5 0 15,-6 0 0-15,0 0 0 0,-3 6 0 0,0 2 0 16,0 0 0-16,-3 2 0 0,3 6 0 0,-3 0 0 15,2-2 0-15,1 4 0 0,-3 1 0 0,3 2 0 0,0 0 0 16,0-5 0-16,0 5 0 0,3-2 0 0,-3 0 0 0,3-1 0 16,2-2 0-16,1 3 0 0,3-6 0 0,0 3 0 15,-3-6 13-15,3 4-4 0,2-1-1 0,-2-2 0 16,6-1 7-16,-6-2 1 0,-3 0 0 0,-3 0 0 16,3-2 8-16,-7 2 3 0,4-3 0 0,0 3 0 15,-3-5-2-15,0 2 0 0,0-2 0 0,0 5 0 16,0-5-10-16,0 2-3 0,0-2 0 0,2-1 0 31,-2 4-43-31,3-4-9 0,0 1-1 0</inkml:trace>
  <inkml:trace contextRef="#ctx0" brushRef="#br0" timeOffset="803.2823">9110 2969 1288 0,'0'0'28'0,"0"0"7"16,0 0 1-16,0 0 0 0,0 0-36 0,0 0 0 0,0 0 0 0,0 0 0 16,0 0 69-16,0 0 7 0,0 0 2 0,0 0 0 15,0 0-4-15,0-3-1 0,3-2 0 0,-3-1 0 0,0-2-8 16,0 3-1-16,0 0-1 0,0 0 0 0,-3 2-21 0,0-10-4 15,-3 5-1-15,0 2 0 16,3-4-15-16,-2 2-3 0,-1 3-1 0,0-1 0 0,-3 4-3 0,0-1-1 16,3 3 0-16,-3 0 0 0,0 0-6 0,-3 0 0 15,3 5-8-15,3 1 12 0,-6-1-12 0,0 3 0 16,3 2 0-16,0 6 0 0,1 3-12 0,-1 2 2 16,0 3 0-16,0 0 0 0,3 2-3 0,0-2-1 15,0 0 0-15,3 0 0 0,0-3 14 0,0 3-12 16,0-3 12-16,3 0-12 0,0-3 12 0,3-4 0 0,0-1-10 0,0-5 10 15,0 0 0-15,-3-8 0 0,0 0-9 0,0 0 9 16,9 8 0-16,-9-8 0 0,9-3 0 0,3-5 0 16,0 0 0-16,-3-2 8 0,-1-4-8 0,1-2 12 15,0-2 1-15,-6 2 0 0,3 0 0 0,-3 3 0 16,-3 0-2-16,3 2-1 0,0 1 0 0,-3 4 0 16,-3-4 9-16,0 4 1 0,3 4 1 0,0-1 0 15,0 3-10-15,0 0-3 0,0 0 0 0,0 0 0 16,6 11-8-16,-6-1 0 0,3-4-12 0,0 4 12 15,3 3-12-15,-3-2 12 0,0 0-12 0,0-1 12 16,0 1 0-16,3-1 0 0,0-2 0 0,0 0 0 16,-6-8-8-16,0 0 8 0,12 5 0 0,0 3 0 15,0-8-47-15,-1 0-5 0,1 0 0 0,3 0-947 16</inkml:trace>
  <inkml:trace contextRef="#ctx0" brushRef="#br0" timeOffset="1299.8197">9756 2818 1630 0,'0'13'36'0,"0"-8"7"0,0-5 1 0,0 0 3 0,0 0-38 0,-3 22-9 0,0-1 0 0,0-3 0 15,3-18 40-15,0 11 7 0,0 10 1 0,-3 0 0 16,3-2-13-16,-3 2-3 0,3 3 0 0,0-3 0 16,-3 8-2-16,3-3-1 0,0-4 0 0,-3 7 0 15,0 2-8-15,0 6-1 0,-2-10-1 0,2 2 0 0,0 3-3 0,0-3-1 16,0 0 0-16,0-3 0 15,0-2-5-15,0 0-1 0,0-5 0 0,0 2 0 16,0 0-1-16,3-3 0 0,-3-2 0 0,3-5 0 0,0-11-8 0,0 0 0 16,0 0 9-16,0 0-9 15,0 0-27-15,0 0-9 0,0 0-3 0,3-5-594 16,0-1-119-16</inkml:trace>
  <inkml:trace contextRef="#ctx0" brushRef="#br0" timeOffset="1662.0518">9688 2916 1602 0,'0'0'35'0,"0"0"7"0,0 0 2 0,0 0 1 0,0 0-36 0,0 0-9 0,3-6 0 0,3 1 0 15,0-3 39-15,3 3 5 0,-3 2 2 0,2-5 0 16,1 3-29-16,3 0-5 0,0 2-2 0,0 3 0 15,0 0-10-15,3 0 0 0,0 0 0 0,0 0 0 16,-3 5 0-16,-1 3 0 0,4 0 0 0,-3 5 0 16,-3-5 0-16,0 0 0 0,0 3 0 0,-3 2 8 15,-3 0 5-15,3 3 1 0,-9-2 0 0,0 1 0 16,0-1 22-16,-3 1 4 0,3 1 0 0,-6 0 1 16,3 3 8-16,-6-1 2 0,0-4 0 0,0-1 0 15,1 3-15-15,2-3-4 0,-3-3 0 0,3 4 0 0,-3 4-8 16,0-13-3-16,3-2 0 0,0 2 0 0,0-5-10 15,0 0-3-15,0 3 0 0,6-6 0 0,-3 3-22 0,6 0-5 16,-6-8-1-16,4 6 0 16,2 2-43-16,0 0-9 0,2-3-1 0,1-7-576 15,3-1-115-15</inkml:trace>
  <inkml:trace contextRef="#ctx0" brushRef="#br0" timeOffset="2156.6314">10107 2924 1179 0,'0'-22'33'0,"0"22"8"0,0 8-33 0,0-8-8 0,0 0 0 0,-2-2 0 16,-1-1 96-16,3 3 18 0,-6 3 3 0,0-3 1 16,0-3-41-16,3 0-8 0,-3 6-1 0,6-3-1 15,-9 3-22-15,3-1-4 0,0 4-1 0,0-1 0 16,0 3-18-16,0-3-4 0,0 3-1 0,0 5 0 15,0 1-17-15,0-1 0 0,0 0 8 0,0 6-8 16,0-4 0-16,3 1 0 0,0-2 0 0,3-1 0 16,0 0 0-16,0 0 0 0,3 1 0 0,0-7 0 15,0 7 0-15,3-1 0 0,-3-8 0 0,3-2 0 16,0-3 8-16,-6 0-8 0,9 0 12 0,-3 0-12 16,3 0 20-16,0-5-2 0,-3-1-1 0,3 1 0 15,-3-3-3-15,3 3-1 0,-3-8 0 0,0 2 0 16,0 0-5-16,2-2-8 0,-2 5 11 0,-3-5-11 15,3 2 9-15,-3 6-9 0,3-8 0 0,-3 5 9 16,-3 3-9-16,6-1 12 0,-6 6-12 0,0 0 12 0,0-2-12 0,0 2 0 16,0 0 0-16,0 0 8 0,0 0-8 0,3 8 0 15,0-3 0-15,-3 3 0 0,3 5 0 0,0-5 0 16,-3 3 0-16,3-1 8 0,0 1-8 0,0-1 0 16,-3-2 0-16,3 6-11 0,-3-1 11 0,3 0 0 15,0-2 0-15,0-4 0 0,-3-7 0 0,6 6 0 16,0-1 0-16,0-2 0 0,-6-3-11 0,3 5 0 15,3-2 0-15,0-1 0 16,3-4-17-16,-3-6-4 0,0-3-1 0,2 1 0 16,1-1-23-16,0-2-5 0,-6 0-1 0,3-1-506 15,0-4-100-15</inkml:trace>
  <inkml:trace contextRef="#ctx0" brushRef="#br0" timeOffset="2321.8637">10319 2823 1314 0,'-3'35'28'0,"3"-25"7"0,0 3 1 0,0 1 1 0,0-1-29 0,0 0-8 0,0 3 0 0,0 0 0 15,0 0 63-15,0 2 11 0,0 3 2 0,0-2 1 16,-3-6-17-16,6-5-4 0,-3 3-1 0,0 4 0 16,3-1-17-16,-3-1-3 0,0-2-1 0,0-11 0 15,0 5-14-15,0 3-4 0,0 5 0 0,0-13 0 16,0 0-40-16,0 0-8 0,0 0-1 0,3-8-530 16,0 3-105-16</inkml:trace>
  <inkml:trace contextRef="#ctx0" brushRef="#br0" timeOffset="2651.9352">10363 3090 1530 0,'-5'8'43'0,"5"-8"10"0,0 16-42 0,-6-3-11 0,6-13 0 0,0 0 0 15,0 0 113-15,0 0 21 0,0 0 4 0,0 0 1 16,0 0-53-16,-3 0-10 0,0-2-3 0,0-6 0 16,3-3-30-16,3 3-7 0,0-2 0 0,3-1-1 15,-3-5 0-15,2 0 0 0,1 3 0 0,3 3 0 16,-3 2-7-16,3-3-2 0,0 3 0 0,3 3 0 15,-3 2-26-15,0 1 0 0,0 2 0 0,3-3 0 32,0 3-54-32,0 3-6 0,-1-3-2 0,4 5-663 0,0-3-133 0</inkml:trace>
  <inkml:trace contextRef="#ctx0" brushRef="#br0" timeOffset="3536.7298">11063 2871 1490 0,'0'0'32'0,"0"0"8"0,-6 5 0 0,-3 8 3 0,3-7-35 0,0 1-8 0,-3 1 0 0,0-2 0 15,3 7 30-15,-3-8 4 0,0 6 1 0,4-1 0 16,-1 1-5-16,0 2-1 0,0 0 0 0,3 1 0 16,0-6-3-16,0 5-1 0,3-8 0 0,0 3 0 15,0 0-9-15,3-3-1 0,0 1-1 0,3 2 0 16,-3-6-2-16,-3-2 0 0,0 0 0 0,9 3 0 15,-3-3 4-15,2-3 0 0,-2-2 0 0,3 0 0 16,-6-3 7-16,3 0 1 0,0 0 1 0,-3 0 0 0,0-3 10 0,0 1 1 16,0 4 1-16,-3-4 0 0,0 2-9 0,0 3-3 15,0 5 0-15,0 0 0 0,0 0-15 0,0 0-10 16,3-6 12-16,-3 6-12 0,0 0 0 0,0 0 0 16,9-2-10-16,0-1 10 0,-3 3-14 0,3-3 5 15,0 1 1-15,0-4 0 0,3-2-5 0,0-2-1 16,-1 2 0-16,1-5 0 0,3-6-2 0,-3 3 0 15,3 3 0-15,-3-5 0 0,3-1 7 0,0-7 1 16,-3-4 0-16,-3 7 0 0,-1-4 8 0,4-2 0 16,0 0 0-16,-3 0 0 0,0 0 9 0,0-3-9 15,-6 0 12-15,3 3-12 0,-3 3 16 0,0 2-4 16,-3-3-1-16,0 6 0 0,0 3 9 0,0 5 1 16,-3-1 1-16,3 9 0 0,-3-3-22 0,3 8-8 15,-6 0 0-15,0 3 0 0,0 5 8 0,0 8 9 0,3-3-1 16,0 5-8-1,-6 11-16-15,3 3-11 0,0 5-1 0,0 3-1 0,0 2 14 0,1 8 3 0,-1-5 1 0,0 8 0 16,-3 6 11-16,0-4 0 0,3 3 0 0,0-2-8 16,0-1 8-16,0-4 0 0,3-1 0 0,0-5 0 15,3-3 0-15,-3-5 0 0,6-2 0 0,0-3 0 16,0-3 0-16,-3-6 0 0,3-4 0 0,3-3 0 16,-3-3 12-16,3-5-3 0,-3 0 0 0,0-5 0 15,-3-3 14-15,9-6 2 0,-3-2 1 0,0 0 0 16,0-10 6-16,-3 2 0 0,2 0 1 0,-2-2 0 15,-3 2 7-15,-3-5 0 0,0 2 1 0,-2-2 0 16,-1 5-13-16,0-2-2 0,0 4-1 0,-3-2 0 16,0 3-25-16,0 3 0 0,3 2 0 0,-3 2-767 15,3 1-151-15</inkml:trace>
  <inkml:trace contextRef="#ctx0" brushRef="#br0" timeOffset="4584.0347">11825 2820 1569 0,'0'0'34'0,"0"0"7"0,0 0 2 0,0 0 2 0,0-2-36 0,0 2-9 0,0-8 0 0,0 3 0 16,0-9 89-16,0 6 16 0,-6 0 3 0,3 3 1 16,0-5-43-16,-3 4-9 0,0-2-1 0,0 8-1 15,-3-8-17-15,0 6-3 0,3-1-1 0,0 6 0 0,-3-1-14 0,1 6-4 16,-4-8 0-16,3 8 0 0,0 3-16 0,0-1 0 16,3 6 8-16,-3 3-8 0,3 2 0 15,0 0 0-15,0 0-13 0,3 1 5 0,3-1-1 0,0 0 0 16,0 0 0-16,3 0 0 0,0 0 9 0,3-7-8 15,3 1 8-15,-3-4-8 0,3 0-2 0,3-1 0 16,0-4 0-16,0-1 0 0,5 0-10 0,-2-5-1 16,3 0-1-16,0-3 0 0,0-2 9 0,0 0 1 15,-3-6 1-15,3 1 0 0,-1-1 11 0,-2-2-8 16,0 0 8-16,0-1-8 0,-3-1 8 0,0-4 0 16,-3 6 0-16,0 0 0 0,-3-1 8 0,0 4-8 15,0-6 10-15,-3 5-10 0,0 3 16 0,-3 0-2 16,2 1-1-16,-2 7 0 0,0 0 3 0,0 0 1 15,0 0 0-15,0 0 0 0,0 0-9 0,-5 5-8 0,-1 0 9 0,0 6-9 16,0-1 0-16,3 3 0 0,-3 1 0 0,3-1 0 16,-3-5-11-16,6 2 11 0,-3 6-10 0,3-2 10 15,0-4-10-15,3 3 10 0,3-7-10 0,-3 4 10 16,3 1-11-16,-3-6 11 0,3 3-12 0,0-8 12 16,3 0 0-16,-1 0 0 0,-2 0 0 0,3 0 0 15,-3-8 0-15,3 3 14 0,0 0-1 0,-3-3 0 16,0-3 8-16,-3 0 2 0,6-2 0 0,-6 3 0 15,-3-1 13-15,0 0 2 0,0-2 1 0,-3 3 0 16,-3 2 1-16,0 0 0 0,0-5 0 0,0 7 0 16,0-2-12-16,0 0-3 0,-3 3 0 0,3 2 0 0,0 1-25 15,0 2 0-15,3-3 0 0,-2 1-11 16,5 2-37-16,0 0-7 0,0 0-1 0,0 0-1 16,5 0-58-16,4 0-11 0,0 0-2 0,0 0-1 15,0 0-3-15,6 2-1 0,-3 1 0 0,3-3 0 16,0-3 4-16,0 1 1 0,-3 2 0 0,-1-8 0 15,1 5 71-15,0 0 14 0,-3 3 3 0,0 0 1 0,0-5 39 0,-9 5 0 16,0 0 0-16,0 0 8 0,0 0 57 0,0 0 11 16,0 0 3-16,0 8 0 0,0 3 24 0,-3-4 5 15,0 7 0-15,-3-1 1 0,0-3-37 0,0 4-8 16,6 2-2-16,-3-1 0 0,0-1 24 0,3 2 5 16,0-3 1-16,0-3 0 15,6 4-115-15,-6-6-22 0,3-1-5 0,3 4-1 0,3-8 51 0,-9-3 16 16,0 0 0-16,12 2 0 0,0-2 8 0,-3-2 1 0,3-1 1 0,-3-5 0 15,0 3 20-15,0-3 4 0,-4 3 1 0,1-6 0 16,-3 0 5-16,0 1 0 0,0-1 1 0,-3 3 0 16,0-2-2-16,-3-1-1 0,0 1 0 0,0-1 0 15,0 0-22-15,-3 3-4 0,1 1 0 0,-1 1-1 16,0-2-27-16,3 3 0 0,-3-3 0 0,0 3 0 16,3 2-96-16,-3 1-20 0,6-6-5 0,-3 2-1008 15</inkml:trace>
  <inkml:trace contextRef="#ctx0" brushRef="#br0" timeOffset="5410.7162">12420 2937 1386 0,'0'0'30'0,"0"0"6"0,0 0 2 0,0 0 2 0,0 0-32 0,0 10-8 16,-3 1 0-16,6-3 0 0,-3-8 72 0,0 8 14 0,0 3 2 0,0 4 1 16,0-7-41-16,0 3-9 0,0-1-2 0,3 1 0 15,-6-6 1-15,3 3 0 0,0-8 0 0,3 8 0 16,-3-8 10-16,0 0 1 0,0 0 1 16,0 0 0-16,0 0 10 0,0 0 3 0,0 0 0 0,0 0 0 15,0 0 4-15,0 0 1 0,0-8 0 0,0 0 0 16,0-2-23-16,0 2-4 0,3-5-1 0,-3-1 0 15,0 1-16-15,0 3-3 0,0-6-1 0,3 5 0 16,-3-2-11-16,3 0-9 0,0 5 12 0,3-6-12 16,-3 9 0-16,0-3 0 0,0 0 0 0,3 0 0 15,0 3 0-15,0 2-9 0,0 1 1 0,3-1 0 16,-3 3-32-16,3 0-7 0,0 0-1 0,2 3 0 16,1-1-23-16,0 1-5 0,-3 2 0 0,3-2-1 15,0 2-5-15,0-5-1 0,-3 0 0 0,-9 0 0 16,0 0 39-16,12 3 8 0,3-6 2 0,-3 3 0 0,-6 0 26 0,-6 0 8 15,0 0 0-15,11 0 0 0,-2-5 0 0,-9 5 0 16,0 0 12-16,6-5-3 0,-3-1 17 0,-3 6 3 16,0 0 1-16,-3 0 0 0,0 0 2 0,0 0 0 15,0 0 0-15,-3 3 0 0,-2 2-20 0,5-2-4 16,-3 2-8-16,3 3 12 0,-3 5-12 0,3 1 0 16,0-6 0-16,0 5 0 0,0 0-11 0,3 3 2 15,0-3 0-15,3 0 0 0,0 3 9 0,0-2-8 16,0-4 8-16,0 1-8 0,0-3 8 0,3 0-10 15,0-3 10-15,-6-5-10 0,0 0 10 0,8 3 0 16,1-6 0-16,-9 3-8 0,0 0 20 0,12-3 5 0,-3-5 1 0,3 0 0 16,-3-2 11-16,0 2 3 0,0-11 0 0,-3 1 0 15,6-3 4-15,-6-3 0 0,0-5 1 0,3 2 0 16,0-2 8-16,-6 3 2 0,2-1 0 0,-2-2 0 16,3 5-4-16,-3 3-1 0,-3-3 0 0,-3 3 0 15,3 0-24-15,-3 2-5 0,3 1-1 0,-3 2 0 16,0 3-12-16,0-3 9 0,1 5-9 0,-1 1 8 15,3 2-8-15,-3 3-9 0,0-3 9 0,3 2-13 16,0 1-16-16,0 5-3 0,0 0-1 0,0 0 0 16,0 0-101-16,0 0-20 0,0 0-4 0,0 0-546 15,6 8-110-15</inkml:trace>
  <inkml:trace contextRef="#ctx0" brushRef="#br0" timeOffset="5695.9386">12911 2807 1609 0,'-3'29'35'0,"3"-15"7"0,-3-4 2 0,0 3 2 0,3 3-37 0,0 0-9 15,-3 0 0-15,3-3 0 0,-2 0 79 0,2-2 13 16,-3 0 4-16,3-1 0 0,0-10-49 0,3 6-10 16,-3-6-1-16,0 0-1 0,0 0-35 0,5 0 0 15,4-3 0-15,0-2 0 16,-3-3-32-16,3-3-1 0,3-5 0 0,-6 3 0 15,3-8-31-15,0 2-5 0,-3-5-2 0,3 3 0 16,-3-3-5-16,0 3-2 0,-3-3 0 0,0 3 0 16,0 0 39-16,-3 3 8 0,0-1 2 0,-3 1 0 0,3 2 61 0,0 2 12 0,-3 1 2 0,0 0 1 15,0 5 29-15,0 3 5 0,3-3 2 16,0 3 0-16,0 5-51 0,0 0-9 0,0 0-3 0,0 0-828 16</inkml:trace>
  <inkml:trace contextRef="#ctx0" brushRef="#br0" timeOffset="6253.9526">13090 2860 1321 0,'3'8'28'0,"0"3"7"0,0-1 1 0,0 3 2 0,0 1-30 0,0-1-8 16,-3 0 0-16,3-2 0 0,0 2 56 0,-3 0 11 15,0 0 1-15,0-5 1 0,6 0-5 0,-6-8 0 16,0 8-1-16,0-8 0 0,0 6 39 0,0-6 8 0,0 0 2 0,0 0 0 16,0 0-112-16,0 0-13 0,0 0-7 0,-3 5-2 15,0-5 48-15,3 0 10 0,0-11 1 0,0 3 1 16,3 0-14-16,0-5-2 0,0 3-1 0,0-4 0 15,3-2-9-15,-3 1-3 0,3-1 0 0,0 2 0 16,0-7-9-16,-1 8 0 0,1 3 0 0,3-4 0 16,-3 1 0-16,0 0 0 0,0 5 0 0,-3 3 0 15,-3 5 0-15,6 0 0 0,0 0 0 0,-6 0 0 16,6 0 0-16,-6 0 0 0,0 0 0 0,6 13 0 16,0-5 0-16,-3 5 0 0,-3-2 0 0,3-1 0 15,0 1 0-15,0-1 0 0,-3-2 0 0,3 5 0 16,0-5-14-16,0 3-8 0,0-3-2 0,3 0 0 15,-3 0-61-15,3-3-13 0,3 0-2 0,-3-2-516 16,2 2-102-16</inkml:trace>
  <inkml:trace contextRef="#ctx0" brushRef="#br0" timeOffset="6606.4106">13447 2850 1263 0,'0'0'28'0,"0"0"5"0,0-3 2 0,0 0 1 0,-3-5-36 0,0 3 0 16,0 0 0-16,0-1 0 0,0 4 90 0,0-3 11 15,0 2 3-15,0-2 0 0,0 5-20 0,-3-8-3 0,3 8-1 0,3 0 0 16,0 0-40-16,-5 8-9 16,-1-3-2-16,0 3 0 0,0 5-15 0,0 0-3 0,3 1-1 15,0 1 0-15,0 1-2 0,0-3-8 0,0 3 12 0,3 0-4 16,0 0-8-16,0 0 0 0,0-3 0 0,6-5 0 16,-3 5 0-16,3-7 8 0,-3 2-8 15,-3-8 8-15,6 2 8 0,0 1 2 0,-6-3 0 0,6-3 0 16,-1 1 8-16,1-4 2 0,0 4 0 0,-6 2 0 15,0 0-5-15,3-6-1 0,3-2 0 0,-3 6 0 16,-3 2-6-16,0 0-2 0,0 0 0 0,3-5 0 16,-3 5 5-16,0 0 1 0,0 0 0 0,0 0 0 15,0 0-20-15,0 0 8 0,0 0-8 0,0 0 0 16,6 5-12-16,0-3-8 0,0-2-3 0,3 0 0 16,0-2-52-16,0-3-10 0,0-1-3 0,-3 1 0 15,0-3-8-15,6-3-3 0,0-2 0 0,-1 0 0 16,1 0-48-16,0-8-9 0,-3 5-3 0</inkml:trace>
  <inkml:trace contextRef="#ctx0" brushRef="#br0" timeOffset="6995.8183">13659 2503 1238 0,'-3'-13'27'0,"3"2"5"0,0 3 2 0,0 3 2 0,0-3-36 0,0 8 0 16,0 0 0-16,0 0 0 0,0 0 60 0,0 0 4 16,0 0 2-16,0 0 0 0,3 8-18 0,-1 0-4 15,1 2-1-15,0 4 0 0,0-1-15 0,0 0-2 16,-3 3-1-16,0 0 0 0,3 2-8 0,-3 4-1 15,0-7-1-15,-3 4 0 0,0 2-6 0,3 0-1 0,-3 3 0 16,0 0 0-16,0-6 4 0,1 6 0 0,2-3 0 0,0 1 0 16,0-1-12-16,0-3 12 0,-3 1-12 0,6-3 12 15,-1-3-12-15,1 0 12 0,0 0-12 0,0-2 12 16,3-6-12-16,0 3 12 0,-3 0-12 0,-3-8 12 16,0 0-12-16,6 3 0 0,3-6 0 0,-9 3 8 15,6-3-8-15,3-2 0 0,-3 0 0 0,0-3-11 16,0 0 11-16,0 3 0 0,-3-3 0 0,0 2-8 15,-3-1 8-15,0 1 0 0,0 6 8 0,0-8-8 16,-3 3 8-16,3 5-8 0,0 0 8 0,0 0-8 16,0 0 11-16,0 0-3 0,-3 5 0 0,-3 3 0 15,3 5-8-15,3-5 12 0,-3 3-12 0,3 2 12 16,0 0-12-16,3-2 0 0,-3 2 0 0,6 1 8 16,-3-4-8-16,3 1 0 0,0-3 0 0,0 0-11 15,3-3-7-15,-3 0-2 0,3 3 0 0,-1-8 0 16,4 3-16-16,-3-6-3 0,0 3-1 0,3-8 0 15,0 3-42-15,3-3-9 0,0 3-1 0</inkml:trace>
  <inkml:trace contextRef="#ctx0" brushRef="#br0" timeOffset="7241.5589">14031 2773 1186 0,'-9'-3'33'0,"3"1"9"0,3-4-34 0,-3 6-8 16,0-2 0-16,0 2 0 0,3 0 114 0,-3 0 21 15,-3-6 4-15,3 12 1 0,0-6-44 0,0 2-9 16,0 4-2-16,6-6 0 0,0 0-58 0,0 7-12 15,-3 1-3-15,6 0 0 0,0-2-22 0,3 2-5 0,0 0-1 16,0 2 0-16,3-2 2 0,0 0 0 0,0 0 0 16,-3 3 0-16,0-6 14 0,0 5 0 0,0 1 0 0,-6 0 0 15,3 2 0-15,0 0 0 0,-3 0 0 16,0 0 10-16,-3 1 8 0,0-1 2 0,-3-2 0 0,0 4 0 16,0-7 12-16,3 3 4 0,-6-3 0 0,0 5 0 15,0-8-12-15,3 1-1 0,0-1-1 0,0 3 0 16,-3-8-37-16,3 3-7 0,0-3-2 0,-3-3-923 15</inkml:trace>
  <inkml:trace contextRef="#ctx0" brushRef="#br0" timeOffset="7406.2475">13471 2627 2026 0,'0'0'44'0,"0"0"10"0,0 0 2 0,0 0 1 16,6-2-45-16,3-1-12 0,0-2 0 0,3-1 0 15,-3 4 20-15,3-6 1 0,-1-3 1 0,7 3 0 16,0-2 5-16,0 2 1 0,0 0 0 0,3-3 0 0,3 3-28 0,-1-2-9 16,-2-1 0-16,3 6-963 15</inkml:trace>
  <inkml:trace contextRef="#ctx0" brushRef="#br0" timeOffset="7881.3956">14834 2686 1378 0,'-6'15'30'0,"6"-7"6"0,-3 3 2 0,0 2 2 0,3 0-32 0,-3 6-8 16,0 7 0-16,3-4 0 0,0 9 57 0,-3-4 11 15,0 4 1-15,0 1 1 0,0 0-16 0,3-3-3 16,-2 3-1-16,-1-6 0 0,-3 3-8 0,3 1-2 16,0-4 0-16,3-8 0 0,-3 4-18 0,3-1-4 15,-3-3-1-15,3 1 0 0,-3-9-9 0,3 4-8 16,0-6 12-16,0 2-12 0,0-2 0 0,0 0-17 15,0-8 1-15,0 0 1 16,0 0-65-16,6-8-12 0,-3-2-4 0</inkml:trace>
  <inkml:trace contextRef="#ctx0" brushRef="#br0" timeOffset="8558.1968">14766 2680 1609 0,'6'-13'35'0,"-6"13"7"0,3-3 2 0,3 1 2 0,0-6-37 0,0 2-9 0,3 6 0 0,-4-7 0 15,4 7 40-15,0-6 7 0,3 6 1 0,3 0 0 16,-3 3-36-16,-3 0-12 0,3 4 9 0,-3-7-9 16,3 6 0-16,-3 2 0 0,-3-3 0 0,3 6 0 15,-4-1 0-15,1 1 8 0,-3 2-8 0,-3-2 12 16,0 2 8-16,-6 0 1 0,0 3 1 0,1 0 0 16,-4 0 7-16,3-3 2 0,-3 3 0 0,3 2 0 15,-3-4-7-15,0 1 0 0,0 1-1 0,3-3 0 16,0 1-3-16,3-6 0 0,0 2 0 0,-3-2 0 15,6 0-20-15,0-3 0 0,6 1 0 0,-3-1 0 16,3 0 0-16,0-2-8 0,3 0 0 0,-9-3 0 0,12 0-2 16,0 0 0-16,0 0 0 0,0 0 0 0,2-3 10 15,1-2-13-15,0-3 5 0,0 2 8 16,0-2 0-16,0 3 0 0,0-8 0 0,0 2 0 0,-3 1 0 0,-1-1 0 16,1-2 0-16,0 0 0 0,-3 0 0 0,0-1 0 15,0 1 0-15,-3 0 0 0,-3 0 0 0,3-1 0 16,-6-2 0-16,0 6 8 0,0-1 4 0,-3-2 1 15,0 5 0-15,0-2 0 0,-3 7 2 0,3-5 0 16,-3 3 0-16,3 5 0 0,-3 0-7 0,0 0-8 0,0 2 11 16,0 4-11-16,0-1 0 0,0 3 0 0,3 2 0 15,-3-2 0-15,6 6 0 0,-2-1-14 0,-1 5 4 16,3-4 1-16,0 1 1 0,3-1 0 0,-3 2 0 0,2-3 0 16,4 0 8-16,0 0 0 0,0 0 0 0,3-5-8 15,-3 3 8-15,3-3 0 0,0-5 0 0,0-1 0 16,3-2 13-16,0 3-1 0,-3-6-1 0,6-2 0 15,-3 0 5-15,-1-1 0 0,-2-2 1 0,3 0 0 16,0-5 3-16,-3 0 1 0,6 0 0 0,-6 2 0 16,0-2-5-16,0 5-2 0,0-5 0 0,3 2 0 15,-3 1-14-15,-1-1 8 0,1 0-8 0,-3 4 0 16,0 1 0-16,0 4 0 0,0-4 0 0,-6 6 0 16,0 0 0-16,0 0-13 0,0 0 4 0,6 6 1 15,0-4 8-15,-3 9-13 0,0 2 5 0,0 0 8 16,0-2-9-16,-3 2 9 0,0 0 0 0,0 3 0 15,0-3 0-15,3 3 0 0,0-2 0 0,3-4 0 16,-3 1 0-16,3 2 8 0,3-10-8 0,-3 7 9 16,3-7-9-16,-3 2 0 0,3-2 0 0,2-3 8 0,-2 0-8 15,0 0 0-15,3 0 0 0,-3-3 0 16,0-2-56-16,0 2-8 0,-3 3 0 0</inkml:trace>
  <inkml:trace contextRef="#ctx0" brushRef="#br0" timeOffset="9061.2887">16334 2111 1584 0,'0'0'35'0,"0"0"7"0,0 0 2 0,0 0 0 0,0 8-36 0,0 0-8 15,3 5 0-15,-3 6 0 16,0 0 46-16,0 7 7 0,-3-7 2 0,3 7 0 0,-3 0-27 0,0 9-4 16,1 5-2-16,-4 2 0 0,0 0 2 0,0-7 0 15,0-4 0-15,0 6 0 0,0-5 0 0,-3 0 1 16,3 5 0-16,-3-5 0 0,0-3 6 0,-3 10 1 15,3-7 0-15,3 3 0 0,-3-6-16 16,3-3-2-16,0-5-1 0,0 0 0 0,6-2-13 0,-2-3 0 16,-1 0 0-16,0-3-10 15,3-5-54-15,0 0-12 0,0-3-1 0,0-5-1 16,0 0-50-16,0 0-11 0,0 0-1 0</inkml:trace>
  <inkml:trace contextRef="#ctx0" brushRef="#br0" timeOffset="9571.4798">16364 2707 1476 0,'0'0'32'0,"0"0"8"0,0 0 0 0,-6-6 1 0,3 4-33 0,-3 2-8 0,0-6 0 0,0 6 0 16,-3 0 65-16,4 0 11 0,-1 0 3 0,6 0 0 16,-9 6-27-16,0-4-4 0,0 4-2 0,3 2 0 15,0 0-14-15,0 2-4 0,0 3 0 0,-3 1 0 16,6-4-28-16,0 3 0 0,-3 3-13 0,3 3 4 15,3-3 9-15,3 0-8 0,-3-3 8 0,3 3-8 16,0 0 8-16,3-3 0 0,0-5 0 0,-3 5-8 16,0-8 8-16,0 3 0 0,-3-8 8 0,9 5-8 15,3-2 8-15,-12-3-8 0,0 0 10 0,12-3-10 16,0-2 20-16,2 0-1 0,-5 0-1 0,0-6 0 0,0 0-7 16,0 3-2-16,0-5 0 0,-3 5 0 0,-3-2 4 15,0-1 1-15,3 9 0 0,-3-6 0 0,-3 8-6 0,0 0-8 16,0 0 11-16,0 0-11 0,0 0 24 0,0 0-1 15,0 0-1-15,0 0 0 0,6 0-22 0,-6 0-18 16,0 0 3-16,6 8 1 0,3-1 14 0,0 4-9 16,-6 2 9-16,3-7-8 0,0 1 8 0,0 1 0 15,0-2 0-15,-6-6-8 0,5 5 8 0,1 3 0 16,0-8 0-16,0 0 0 0,0-5 12 0,0 2-3 16,3-2 0-16,-3-1 0 0,3-2 7 0,-3-2 2 0,3-1 0 0,-3-2 0 15,6 3-9-15,-6-4-1 0,0 1-8 0,3 0 12 16,-3 2-12-16,0 3 9 0,2 3-9 0,-5 2 8 15,-3 3-8-15,3-8 12 0,3 3-12 0,-6 5 12 16,0 0-12-16,0 0-9 0,6 5 9 0,0 3-13 16,0-2 5-16,0 2 8 0,0 0-13 0,-3-1 5 15,6-1-4-15,-3 2 0 0,-3 2 0 0,6-4 0 16,6 2-73-16,-3-3-15 16,-3 3-4-16,0-6-502 0,2 4-101 0</inkml:trace>
  <inkml:trace contextRef="#ctx0" brushRef="#br0" timeOffset="9893.8773">16873 2760 974 0,'0'0'28'0,"-6"-6"5"15,-3 4-33-15,0 2 0 0,0-3 0 0,1 3 0 16,-7 3 104-16,3 5 15 0,6-8 2 0,0 8 1 0,-3-1-57 16,0 1-11-16,0 6-2 0,3-1-1 0,6-3-13 0,-3 4-2 15,-6 2-1-15,9-3 0 0,0 0-12 0,3 3-3 16,-6-3 0-16,3 0 0 0,3-2 7 0,3 2 1 15,3-8 0-15,-6 3 0 0,0 0 1 0,3-5 1 16,3 2 0-16,0-5 0 0,-9 0 12 0,12-2 2 16,0-6 1-16,0 0 0 0,-1 0 7 0,-2-3 0 15,3-5 1-15,0 0 0 0,0-5 16 0,3 0 3 16,-6-5 1-16,0-1 0 0,6 1-6 0,-6-3-2 16,0-3 0-16,0-2 0 0,-7 4-11 0,1-4-2 15,0 2-1-15,0-2 0 0,-6 2-12 0,0-5-3 0,0 3 0 0,1-1 0 16,-4 4-21-16,3 1-5 0,0 1-1 0,0 8 0 15,0 3-18-15,0-1-4 0,-3 6-1 0,3 0 0 32,3-1-121-32,0 7-24 0,-3 1-5 0</inkml:trace>
  <inkml:trace contextRef="#ctx0" brushRef="#br0" timeOffset="10742.1202">17358 2778 1314 0,'0'0'28'0,"0"0"7"0,-3 13 1 0,0-7 1 0,3 7-29 16,-3 0-8-16,0 3 0 0,-2 3 0 0,-1-4 58 0,0 7 10 0,0-1 3 0,0-8 0 15,-3 3-18-15,3-6-3 0,6 1-1 0,-3-3 0 16,-3 0 55-16,3-3 12 0,3 0 1 0,0-5 1 15,0 0-118-15,0 0-15 0,0 0-7 0,0 0-2 16,0 0 48-16,0 0 8 0,0-5 3 0,6-3 0 16,-3-2-5-16,3-1-1 0,0-2 0 0,-6 0 0 15,0-1-8-15,3-2-1 0,3 3-1 0,-3 0 0 16,-3 0-5-16,6 2-1 0,0-2 0 0,3 5 0 0,-4 0-13 16,-2 3 11-16,3-3-11 0,-3 5 10 0,6 1-10 0,-9 2 0 15,0 0-12-15,0 0 12 16,12 2-21-16,-3 9 3 0,-3-3 1 0,0 5 0 15,0-2 4-15,-3-1 1 0,3 6 0 0,-3-3 0 0,-3 0 12 16,3 1 0-16,0-6 0 0,0 2-9 0,-3 1 9 0,0-1 0 16,0-10 0-16,0 0 8 0,0 0-8 0,3 6 8 15,-3 2-8-15,0-8 8 0,0 0-8 0,0 0 12 16,3-3-4-16,0-2 0 0,3-1 0 0,-3 1 0 16,0-3 0-16,3 0 0 0,-6-2-8 0,3 2 9 15,3-6-9-15,-1 1 10 0,-5 3-10 0,3-1 0 0,3 1 0 16,0-4 0-16,-3 4 0 0,0-1 0 0,0 6 0 15,3-3 0-15,3 3 0 0,-6 5 0 16,-3-6 0-16,0 6 0 0,0 0-13 0,0 0 5 16,0 0 8-16,6 11-13 0,-3-1 13 0,0 4 0 0,0-4-10 0,-3 4 10 15,-3 1 0-15,3 1 0 0,0-3 0 0,0-5 0 16,-3 6 0-16,3-4 0 0,3 1 0 0,0-1 0 16,-3-10 0-16,3 8 0 0,0 0 0 0,-3-8 0 15,0 0-40-15,0 0-8 16,0 0 0-16,9 6-1 0,0-4-66 0,3 1-13 0,-12-3-2 0,9-3-441 15,0 3-88-15</inkml:trace>
  <inkml:trace contextRef="#ctx0" brushRef="#br0" timeOffset="11259.9815">17713 2823 1566 0,'0'0'34'0,"0"0"7"0,-6-5 2 16,3 5 1-16,0-8-35 0,0 3-9 0,-3-1 0 0,-3 4 0 0,-3-1 60 15,6 0 9-15,6 3 3 0,0 0 0 0,0 0-13 0,0 0-3 16,-9 6 0-16,3 2 0 0,-3-3-41 0,0 5-15 15,6 1 9-15,-3 2-9 0,3-5 8 0,-3 8-8 16,0-3 0-16,3 3 8 0,6 3-8 0,0-6 0 16,-3 0 0-16,0 0 0 0,6-2 0 0,-3 0 0 15,3-3 0-15,-6-1 0 0,-3 1 13 0,3-8-2 16,9 3-1-16,-9-3 0 0,0 0 14 0,12-3 4 16,0 3 0-16,0-8 0 0,0 1-7 0,-3-1-1 15,-3 0 0-15,3 0 0 0,0 0-10 0,0 2-2 0,-9 1-8 16,5-3 12-16,1 3-12 0,-6 5 11 0,0 0-11 0,0 0 10 15,0 0-10-15,0 0 0 0,6-5 0 0,-6 5 0 16,0 0-18-16,0 0 1 0,9 5 0 0,0-5 0 16,-3 5 1-16,3 3 1 0,-9-8 0 0,9 3 0 15,0-1 7-15,-3 4 8 0,-6-6-13 0,9 5 5 16,0-2 8-16,-9-3 0 0,0 0 0 0,6 2 0 16,-6-2 0-16,6 3 0 0,-6-3 8 0,0 0-8 15,0 0 16-15,6 0-2 0,0 0 0 0,-6 0 0 16,0 0 11-16,6-3 3 0,-3-2 0 0,2 0 0 15,1-1-2-15,-3 1 0 0,0-3 0 0,0 3 0 16,3-3-1-16,-3 3 0 0,0-3 0 0,-3 8 0 16,0 0-1-16,3-6 0 0,-3-1 0 0,3 1 0 15,-3 6-9-15,0 0-3 0,0 0 0 0,0 0 0 16,0 0-12-16,0 0 0 0,3-5 8 0,-3 5-8 16,0 0 0-16,0 0 0 0,6-3-9 0,-3 1 9 15,6-1-13-15,-9 3 3 0,0 0 1 0,6 0 0 16,0 3-22-16,-6-3-4 0,9 0-1 0,-3 0 0 15,-3 0-24-15,3 0-6 0,0 2-1 0,0 1 0 16,0 2-121-16,0-5-25 0,0-5-5 0</inkml:trace>
  <inkml:trace contextRef="#ctx0" brushRef="#br0" timeOffset="11551.1009">18177 2212 1566 0,'0'0'34'0,"0"5"7"0,0 1 2 0,0 1 1 0,0 7-35 0,0-6-9 0,0 5 0 0,0 5 0 16,3 1 47-16,-3 7 7 0,-3 1 2 0,3-1 0 15,0 6-16-15,-6 0-4 0,3 7 0 0,-3-7 0 16,3 3 0-16,0-1-1 0,-3 3 0 0,-3-8 0 15,3 6-15-15,3-1-2 0,-3-5-1 0,0 0 0 16,-3-2-5-16,6-1-2 0,-2-5 0 0,2 0 0 16,3-2-10-16,-3-3 0 0,0 0 0 0,0-3 8 15,0-3-35-15,3 1-7 0,-3 0-2 0,3-11-572 16,0 0-116-16</inkml:trace>
  <inkml:trace contextRef="#ctx0" brushRef="#br0" timeOffset="11839.8386">18281 2720 1530 0,'6'-13'33'0,"-6"13"7"0,0 0 2 0,3 0 2 0,0-8-36 0,0 2-8 15,-3 6 0-15,-3 0 0 0,3 0 90 0,0 0 16 16,0 0 3-16,0-5 1 0,-6 5-43 0,6 0-9 16,0 0-2-16,-6 5 0 0,3 1-23 0,-6 2-5 15,3 0 0-15,0 2-1 0,-3-2-13 0,0 5-2 16,1 1-1-16,-1-4 0 0,0 3-11 0,3 1 10 0,-3-4-10 0,3 3 10 15,0 1 2-15,0 2 0 0,6-3 0 0,0 0 0 16,0 0-4-16,6-5-8 0,0 5 12 0,0-2-4 16,3 2-8-16,0 0 0 0,3-5 0 0,-4 3 0 15,4 2 0-15,0-2 0 0,0-1 0 0,0-2 0 16,-3 0 0-16,3 3 0 0,-3 2 0 0,0-8 8 31,3 6-50-31,-3 0-10 0,3-1-3 0,-4 3-938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50:19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16129 1651 1335 0,'0'0'29'0,"0"0"7"0,0 0 0 0,0 0 2 0,0 0-30 0,-6 0-8 16,6 0 0-16,0 0 0 0,0 0 104 0,-6-3 19 0,0 1 4 0,0-1 1 15,6 3-57-15,0-5-11 0,-3-3-3 0,3 0 0 16,0 3-12-16,0-6-2 0,0 3-1 0,3-5 0 16,0 5-6-16,3-8 0 0,3 5-1 0,-3-2 0 15,0 0-8-15,3 2-2 0,0 3 0 0,0-5 0 16,3 8-3-16,0-3-1 0,0-3 0 0,-1 6 0 16,4 3-10-16,-3 2-3 0,0 0 0 0,0 2 0 15,6 9-8-15,-3-6 0 0,-3 8 0 0,0 0 0 16,2 1 0-16,1 7-9 0,-3-3 9 0,3 9 0 15,-6-9-8-15,-3 9 8 0,3-6 0 0,0 3 0 16,-6 2 0-16,3 1-8 0,-6-6 8 0,0 5 0 16,0 1 0-16,-3 2 0 0,-6-3 0 0,0 9 0 15,0-9 0-15,-3 6 0 0,-6 0 0 0,0-3 0 16,4 3 0-16,-1-1 0 0,-6-7 9 0,0 3-9 16,6-4 16-16,-3 1-1 0,0-3-1 0,4 3 0 15,-4-11-14-15,3 3 0 0,3-2 0 0,0-4 0 16,0-2 15-16,3-3 0 0,0 1 0 0,0-6 0 15,3 0 5-15,-3 0 2 0,0-6 0 0,6-2 0 0,-2-2-2 16,5 2 0-16,-3-5 0 0,6-1 0 0,-3 1-20 0,5-5-15 16,-2 4 3-16,3-7 0 0,0 5 12 0,0 1-9 15,3 1 9-15,3-7-8 0,0 5 8 0,-3 3-8 16,3 5 8-16,0-5-8 0,3 5 8 0,-3 3-10 16,2 5 10-16,1 0-10 0,0 0 2 0,0 8 0 15,-6 0 0-15,3 2 0 0,3 3 8 0,-3 1 0 16,3-1-9-16,-6 0 9 0,-1 6 0 0,1-6 0 0,0 0 0 0,-3 0 0 15,0 0 0-15,-3-5 0 0,6 6 0 0,-6-4 0 16,3-2 0-16,-3 0-9 0,0 3 9 0,3-6 0 31,0 3-40-31,0-8 0 0,-6 0-1 0,9 0 0 16,0 0-35-16,0 0-6 0,-3-8-2 0,3 3 0 16,2-3 0-16,-2 2 0 0,0-7 0 0,0 3 0 15,-3-1-5-15,0 0-2 0,6-2 0 0,-6-5 0 16,0 4 27-16,0-1 4 0,0-1 2 0,0 0 0 0,-3 3 45 0,0-6 13 0,-3 9 0 0,3-1 0 15,0 0 21-15,0 6 12 0,-3 5 3 0,0 0 0 16,3-3 28-16,-3 3 7 0,0 0 1 0,3 8 0 16,0 0-24-16,0 3-4 0,3 2 0 0,0 0-1 15,-3 1-7-15,-1-4-2 0,4 3 0 0,-3 1 0 16,3-4-2-16,-3 1-1 0,0 2 0 0,0 0 0 16,3-7 17-16,-3 1 4 0,-3 1 1 0,3 3 0 15,3-8-31-15,-3 2-6 0,-3-5-2 0,0 0 0 16,0 0 30-16,0 0 5 0,0 0 2 0,0 0 0 0,0 0-23 0,0 0-4 15,6-3 0-15,-3-2-1 0,-3-3 4 0,3-3 1 16,3 1 0-16,-3-1 0 0,6-2-15 0,-3 0-2 16,0-3-1-16,0 0 0 0,3 3-10 0,-3-6 8 15,0 6-8-15,0-5 8 0,-1 10-8 0,4-6 0 16,-6 4 0-16,-3 2 0 0,3 3 0 0,-3 5 0 16,9-3 0-16,-9-2 0 0,-3 5 0 0,3 0 0 15,9 5 0-15,-9-5 0 0,6 5 0 0,-3 3 0 16,0 0 0-16,0 3 0 0,0-1-14 15,0 1 5-15,-3 2 1 0,6-5 0 0,0 3 8 0,0 2 0 16,-3 0 0-16,-3 0 0 0,-3-5 0 0,3 3 0 0,0-1 0 16,0 1-8-1,-3-6-16-15,6 3-2 0,0-2-1 0,-3-6 0 16,0 7-30-16,0-7-7 0,9 0 0 0,3 0-1 16,-3-7-42-16,0 4-8 0,0-5-1 0,-1 0-508 0,7 0-100 0</inkml:trace>
  <inkml:trace contextRef="#ctx0" brushRef="#br0" timeOffset="241.0842">17025 1744 1400 0,'0'0'40'0,"0"0"8"15,0 0-39-15,0 0-9 0,0 0 0 0,0 0 0 16,0 0 58-16,3 10 10 0,0-5 1 0,0 9 1 16,-3-1-3-16,0-5-1 0,3 5 0 0,0 6 0 0,-6-6-12 15,3 3-2-15,3 0-1 0,0-1 0 0,0 4-12 0,-3 2-3 16,0 3 0-16,0-5 0 15,6 2-16-15,-3-3-4 0,-6-2-1 0,3 3 0 16,3-1-7-16,0-5 0 0,-3 1-8 0,0-4 12 0,-3 3-12 0,3-2 8 16,0 0-8-16,0-6 0 0,-3 3-11 0,3-8-8 15,0 0-1-15,3 2-1 16,-3-2-53-16,0 0-10 0,0 0-3 0,0 0-503 16,0 0-101-16</inkml:trace>
  <inkml:trace contextRef="#ctx0" brushRef="#br0" timeOffset="418.3632">16980 2008 1668 0,'0'0'47'0,"0"0"11"0,0 0-46 0,0 0-12 0,0 0 0 0,0 0 0 15,0 0 61-15,6 0 11 0,0 3 1 0,0-3 1 16,-6 0-10-16,9-3-1 0,3 3-1 0,-3 0 0 16,-3 0-23-16,3-5-5 0,3 2-1 0,0 3 0 15,-3 0-23-15,3-2-10 0,-1 2 8 0,1-3-8 16,3 3-9-16,-3 0-7 0,0 0-2 0,0-5-633 15,3 5-126-15</inkml:trace>
  <inkml:trace contextRef="#ctx0" brushRef="#br0" timeOffset="1176.7496">17314 1733 1926 0,'0'0'42'0,"0"0"9"0,-3-5 1 0,-6 5 3 0,0-6-44 0,3 1-11 0,6 3 0 0,-3-4 0 15,3-2 70-15,0 3 12 0,3-3 2 0,3-3 1 16,0 4-43-16,0-4-9 0,0 0-1 0,6 6-1 16,0-8 12-16,-3 5 2 0,-4-3 1 0,4 3 0 15,3 3-22-15,0-3-4 0,-3 3 0 0,0 5-1 16,3 0-11-16,-3 0-8 0,3 0 9 0,-6 5-9 16,-3 3 0-16,6 0 0 0,3 3 0 0,-4 2 0 15,1 0 0-15,0 0 0 0,-3 6 0 0,0-6 0 16,3 8 0-16,-3-2-13 0,-3-1 4 0,-3 3 1 15,6 1 8-15,-6 1-12 0,-3-4 12 0,3 5-12 16,-3 5 12-16,-3-8 0 0,3 3 0 0,-6 2-8 0,0 1 8 16,0-1 0-16,3 1 0 0,-2-9 0 0,-1 9 0 0,-3-9 0 15,3 3 0-15,0-2 0 0,3-3 0 0,-6 2 9 16,0-5-9-16,3-2 0 0,6-3 9 0,0 5-9 16,-6-7 0-16,3 1 9 0,6-7 1 0,-6 3 0 15,-3 0 0-15,3-3 0 0,1 0-10 0,5 0 12 16,-3-6-12-16,-3-4 12 0,-3 2-12 0,3 0 0 15,6-5 0-15,3 0 0 0,-3-1-10 0,3 1 10 16,-3 0-13-16,3 8 5 0,3-6 8 0,0 8-10 0,-6 3 10 0,8-5-10 16,1 2 10-16,0 3 0 0,-9 0 0 15,6 8-8-15,3-5-1 0,0 8 0 0,0-6 0 0,0 5 0 16,-6 1 9-16,6 2 0 0,3-7 0 0,-3 7 0 16,0-5 0-16,-3 0 0 0,6 2 0 0,-4-4 0 15,1 1 0-15,0 1 0 0,-3 0 0 0,3-2 0 16,3-1 0-16,-3 0 0 0,-3 3 0 0,0-3 0 31,6-2-105-31,-3 2-23 0,-3-5-4 0</inkml:trace>
  <inkml:trace contextRef="#ctx0" brushRef="#br0" timeOffset="5819.4669">5574 15817 1490 0,'0'0'32'0,"0"0"8"0,0 0 0 0,0 0 3 0,0 0-35 0,-3 0-8 0,0-5 0 0,3 5 0 0,-3 0 59 0,0-6 9 16,-3 1 3-16,3-3 0 0,0 3-6 0,3-3-1 15,0 2 0-15,0-1 0 0,-3-7-25 0,6 6-6 16,0 0-1-16,0-2 0 0,3-3-15 0,0 2-3 16,0 0-1-16,3-2 0 0,0-3-4 0,0 3-1 15,-3 3 0-15,3-1 0 0,3 0 0 0,3 1-8 16,-6 2 12-16,2 3-4 0,1-1-8 0,3 4 0 16,-3 2 0-16,3 2 8 0,0 1-8 0,0 2 0 15,-3 3-12-15,0 0 12 0,0 3-12 0,-1 2 12 16,-2 0-10-16,3 3 10 0,-3 0 0 0,0 0-9 0,0 0 9 15,0 2 0-15,-3-2 0 0,0 5 0 0,-3 0 0 16,-3 1 0-16,0 1 0 0,0-2 0 0,-6 3 0 16,3 0 0-16,-6 3 0 0,0-1 0 0,0 0 8 0,-3 4-8 15,0-4 0-15,-6 3 8 0,4 0-8 0,-4 0 0 16,0 0 0-16,3-2 0 0,-3-6 0 0,0 6 0 16,3-6 21-16,1-3 0 0,-1 1 0 0,-3-6 0 15,6 6-9-15,-3-12-3 0,0 7 0 0,0-4 0 16,0-7 9-16,0 5 2 0,1-3 0 0,2-5 0 15,0-3 3-15,0 1 1 0,3-1 0 0,0-2 0 16,0-3-13-16,3-3-3 0,0 1 0 0,6-1 0 16,0-2-8-16,0 0 0 0,3 0-10 0,0-6 10 15,6 6-12-15,-3 0 12 0,3-1-13 0,3 1 5 16,-3 0-8-16,3 2-2 0,3 1 0 0,-4-1 0 16,1 8 18-16,0 1 0 0,3-1 8 0,-3 3-8 0,3 0 0 15,-3 0-10-15,0 5 0 0,3-2 0 0,-3 2 10 16,-1 3-8-16,1-2 8 0,0 2-8 0,0 0 8 15,-3-1 0-15,0 1 0 0,0 0 8 0,-3 3-8 0,3-3 0 16,-3 0 0-16,0 2-8 0,0-2-2 0,0 0 0 16,0 0 0-16,-3-3 0 15,-3 1-58-15,3 4-12 0,3-7-3 0,-1 5-548 16,-5-8-109-16</inkml:trace>
  <inkml:trace contextRef="#ctx0" brushRef="#br0" timeOffset="7278.7876">5964 16118 1437 0,'0'0'40'0,"0"0"10"0,0 0-40 0,0 0-10 0,3-5 0 0,-3 2 0 15,0 3 44-15,0 0 8 0,0 0 0 0,0 0 1 0,0 0 8 0,0 0 2 16,0 0 0-16,-3-5 0 0,0 10-23 0,3-5-5 15,0 0-1-15,0 0 0 0,-3 8-10 0,3 0-3 16,-3 3 0-16,0-3 0 0,0 0 10 0,0 2 1 16,-3-4 1-16,3 2 0 0,3 0 1 0,-3 0 0 15,0-3 0-15,3-5 0 0,0 0-2 0,-3 5 0 16,3-5 0-16,-6 5 0 0,6-5 4 0,0 0 1 16,0 0 0-16,0 0 0 0,0 0 3 0,0 0 0 15,0 0 0-15,0-5 0 0,0-3-15 0,0 3-2 16,3-3-1-16,0 0 0 0,0 0-13 0,3 0-9 15,-3-5 12-15,3 0-12 0,3-1 8 0,-3 1-8 16,0 3 0-16,3-1 0 0,-3-2 0 0,3 2 0 16,0-2 0-16,3 8 0 0,-3-3 0 0,0 0 0 15,-3 3-9-15,2 2 9 0,1-2-10 0,0 5 10 0,0 0-12 0,0 0 12 16,0 2-13-16,-3 1 4 0,0 0 1 0,0 4 0 16,0-1 8-16,3-1 0 0,-3 3 0 0,-3 3 0 15,0-3 0-15,3 5 0 0,-3-5 0 0,-3 2 0 16,0 3 0-16,0 1 0 0,3-1 10 0,-3 0-10 15,0-5 10-15,0 8-10 0,0-3 10 0,0 0-10 16,0-2 0-16,0 0 0 0,0-3-11 0,0 5 11 31,3-5-50-31,0-3-2 0,-3-5-1 0,9 5 0 0,-1 1-155 16,4-6-32-16,0-6-5 0</inkml:trace>
  <inkml:trace contextRef="#ctx0" brushRef="#br0" timeOffset="9198.1664">6744 15642 2127 0,'0'0'47'0,"-6"0"9"0,3-8 3 0,0 3 1 0,0 0-48 0,0-1-12 0,-3 1 0 0,0 2 0 15,0-2 22-15,3 2 2 0,-3-2 1 0,6 5 0 16,0 0-8-16,0 0-1 0,0 0-1 0,0 0 0 16,0 0-15-16,0 0 0 0,6 8 0 0,0 3 0 15,0 2 0-15,3 5 9 0,-3 6-9 0,6 0 8 16,0 0-8-16,0 2-17 0,6 1 4 0,-3 2 1 16,2 0 12-16,4-3 0 0,-3-2 0 15,0 0 0-15,0-5 9 0,0 2-1 0,0-3-8 0,-4-2 12 16,7 0-4-16,-6-3 0 0,-3 1-8 0,3-1 12 15,0 0-4-15,-3-2 0 0,0-1-8 0,-3 1 12 16,-4-3-4-16,4 2-8 0,3-2 11 0,-6 0-11 16,-3 3 0-16,0-3 0 0,3-3 0 0,0 3 0 15,-6-8-28-15,6 5 0 0,-6-5 0 0,0 0 0 16,12 0-30-16,-12 0-6 0,0 0 0 0,0 0-1 16,0-5-86-16,0 0-17 0,-6-3-3 0,3-6-1 0</inkml:trace>
  <inkml:trace contextRef="#ctx0" brushRef="#br0" timeOffset="9312.2096">7071 15544 1983 0,'0'0'44'0,"0"0"8"0,0 0 3 0,0 0 1 0,-6 8-45 0,3 0-11 0,0 0 0 0,-2 0 0 15,2 5 56-15,-3 0 8 0,-3 6 3 0,3 0 0 16,-3 4-7-16,0 1 0 0,-6 3-1 0,3 4 0 15,-3 1-17-15,0 3-3 0,-3 2-1 0,1 2 0 16,-4 1-14-16,0 0-4 0,0-1 0 0,-3 6 0 16,0-5 0-16,1 0-1 0,5-1 0 0,0-2 0 31,0-2-50-31,3-6-9 0,0-5-3 0,3 0-735 0,3-6-147 0</inkml:trace>
  <inkml:trace contextRef="#ctx0" brushRef="#br0" timeOffset="11173.8645">7824 15311 1436 0,'0'0'32'0,"0"0"6"0,0 0 2 0,-3-2 0 0,-5-3-32 0,2-1-8 0,6 6 0 0,-3 0 0 0,-3-2 75 0,-3 2 13 16,3 0 4-16,-3 5 0 0,6 0-42 0,-3 0-8 15,-6 3-2-15,3 0 0 0,9 0 8 0,-9 8 2 16,-9 0 0-16,3 0 0 0,6 5-16 0,1 3-3 15,-1 0-1-15,-6 2 0 0,-3 6-11 0,9 0-3 16,6 5 0-16,-9 5 0 0,-6 3-16 0,6 3 0 16,6 2 0-16,0-2 0 0,0 4 0 0,0-1 8 15,4 2-8-15,-1-3 10 0,8-5-2 0,-5-3-8 16,-2 6 12-16,4-8-4 0,7-6 6 0,-3 0 1 16,0-7 0-16,0 5 0 0,3-6 1 0,0-5 1 15,0-2 0-15,-3 4 0 0,-3-7-4 0,3 6-1 0,6-7 0 0,-3 1 0 16,-3 0-3-16,3-3-1 0,0 1 0 0,3-1 0 15,-4-3-8-15,4 1 10 0,-6-3-10 0,3 3 10 16,6-4-10-16,-6 1 0 0,-6-2 0 0,3-1 0 31,0-2-40-31,0 2-9 0,-3 0-3 0,-3 0-658 0,3-2-132 0</inkml:trace>
  <inkml:trace contextRef="#ctx0" brushRef="#br0" timeOffset="12061.8682">8262 15769 1630 0,'0'0'36'0,"0"0"7"0,0 0 1 0,-3 3 3 0,-6-3-38 0,3 0-9 0,6 0 0 0,0 0 0 15,-3-5 64-15,-3-1 12 0,3-2 1 0,0 6 1 16,9-4-24-16,-6 6-5 0,-3-10-1 0,6-1 0 16,0 1-26-16,0-4-6 0,3 4 0 0,-3-3-1 15,3-1 3-15,0 1 1 0,3 0 0 0,3 0 0 16,-3-1-11-16,0 4-8 0,6-1 9 0,-4 1-9 16,1 2 10-16,0 0-10 0,0 0 10 0,3 3-10 0,0-1 0 0,0 6 0 15,-3 0 0-15,3 8 0 0,0-2 8 0,-1 4-8 16,1 1 0-16,0 2 9 0,-3 3-24 0,-3 2-5 15,0-2 0-15,-3 5-1 0,0 1 12 0,0 1 9 16,-3-4-12-16,0 7 12 0,0 3-11 0,-3 1 11 16,-3-4-10-16,0 3 10 0,0 0 0 0,-3-2 0 15,0 4 0-15,-6 1 0 0,0-3 0 0,0 3 0 16,-3 5 8-16,-3-5-8 0,4-3 10 0,-1 0-2 16,-3 0 0-16,0 3 0 0,3-6 6 0,-3-5 1 15,3-2 0-15,-3 5 0 0,1-8-5 0,2 2-1 16,-3-5 0-16,6-5 0 0,-6-2 5 0,6 2 1 0,0-3 0 0,-3-5 0 15,4 0 8-15,-1-3 1 0,3-7 1 0,3 4 0 16,9-4-25-16,-3-1 0 0,-9-7 0 0,6 4 0 16,3-4-11-16,3-3-1 0,3 2 0 0,0-2 0 15,0 0 12-15,0 2-10 0,3 4 10 0,2-1-10 16,-5-3 10-16,3 6-8 0,3 0 8 0,0 5-8 16,0 0 8-16,3 2-10 0,-3 1 10 0,0 5-10 15,0 0-2-15,2 8 0 0,-2-3 0 0,0 6 0 16,3-3 12-16,0 0-13 0,-3 5 5 0,3-2 8 15,-3 2-12-15,0 0 12 0,-3 0-12 0,3 1 12 16,-4-1 0-16,1 3 0 0,0 0 12 0,-3-1-4 16,0-4-16-16,-3-3-4 0,3 5-1 0,-3-5 0 15,3 3-115-15,-3-3-22 0,0 2-5 0</inkml:trace>
  <inkml:trace contextRef="#ctx0" brushRef="#br0" timeOffset="12511.3982">8673 15989 1224 0,'3'10'27'0,"-3"-2"5"0,0 0 2 0,3 3 0 0,0-3-34 0,0 5 0 15,0 0 0-15,3 0 0 0,-3 1 32 0,0-1-1 16,0 0 0-16,0 0 0 0,-1 1 1 0,1-4 0 0,0 3 0 0,0-2 0 15,0 0 19-15,0-3 4 16,-3-8 1-16,3 7 0 0,-3 1-5 0,0-8-1 16,0 0 0-16,0 0 0 0,0 0 2 0,0 0 1 0,0 0 0 0,9 3 0 15,-9-3-14-15,0 0-3 0,6-3-1 0,3-5 0 16,-3-2 2-16,0 2 1 0,-3-3 0 0,0-2 0 16,3 0-16-16,0 5-3 0,0-5-1 0,0-1 0 15,3 1-18-15,-3 0 10 0,3 0-10 0,-3 0 8 16,3-1-8-16,-1 1 12 0,1 0-12 0,0 2 12 15,0-2-12-15,3 5-11 0,-3 0 3 0,0 3 0 16,0-3 8-16,-3 5 0 0,3-2 0 0,3 2-8 16,-6 3 8-16,3 0 0 0,0 3 0 0,-3 2 0 15,2 1-8-15,-2 4 8 0,-3 1-8 0,3-1 8 16,-3 4 0-16,0 1 0 0,-3 4 9 0,0-3-9 16,3 2 12-16,0 1-4 0,-3-1 0 0,-3 1-8 15,-3-1 14-15,6 1-4 0,0-3-1 0,-3-3 0 0,0 6-9 0,0-6 0 16,0 3 0-16,0-6 0 15,0 4 0-15,0-7-17 0,-2 4 2 0,5-3 1 16,-3-3-20-16,3-5-4 0,0 0-1 0,0 0 0 16,0 0-46-16,0 0-10 0,0 0-1 0,0 0-796 15</inkml:trace>
  <inkml:trace contextRef="#ctx0" brushRef="#br0" timeOffset="12851.3276">9399 15753 1357 0,'0'0'29'0,"0"0"7"0,0 0 0 0,0 0 4 0,0 0-32 0,0 0-8 0,6 6 0 0,-6-6 0 15,0 8 65-15,0 2 12 0,3 1 3 0,0 2 0 16,-3-2-2-16,3 7 0 0,-3 1 0 0,3-1 0 15,-3 6-22-15,3-6-5 0,0 6-1 0,0 0 0 16,0 0-14-16,0 0-2 0,-3-3-1 0,0 0 0 16,0 3-15-16,0-3-3 0,3 0-1 0,-3-2 0 15,0-1-6-15,3-2-8 0,0 3 11 0,0-6-11 16,-6 0 8-16,3 0-8 0,3-2 0 0,0-3 0 16,-3 2 0-16,0-2-17 0,0 0 3 0,6 0 1 15,-6-8-35-15,3 5-6 0,-3-5-2 0,0 0-578 16,0 0-116-16</inkml:trace>
  <inkml:trace contextRef="#ctx0" brushRef="#br0" timeOffset="13078.5966">9277 16060 1677 0,'0'0'36'0,"0"0"8"0,0 0 2 0,0 0 2 0,6-2-38 0,0-1-10 16,0 3 0-16,3-3 0 0,0 3 57 0,3-5 10 15,0 5 1-15,-1-3 1 0,4 1-15 0,-3 2-3 0,3-3-1 16,0 3 0-16,-3 0-34 0,6 0-8 0,-3-5 0 0,0 5-8 16,2 0 8-16,-2 0-8 0,0-3 0 0,0 0 0 15,0 1 0-15,0-3 0 0,3 5 0 0,-3-6-9 32,-1 4-107-32,-2-4-20 0,3-2-5 0</inkml:trace>
  <inkml:trace contextRef="#ctx0" brushRef="#br0" timeOffset="13633.7433">9878 15788 1677 0,'0'0'36'0,"0"0"8"0,-6-3 2 0,3-2 2 15,-3-3-38-15,3 3-10 0,-3-1 0 0,3-2 0 0,1 3 51 0,-1-3 8 16,3 0 1-16,0 0 1 0,3-2-13 0,-1 2-4 15,4-3 0-15,0 1 0 0,3-1-19 0,0-2-4 16,-3 5-1-16,3-3 0 0,3 3 12 0,0 0 3 16,0 3 0-16,3 0 0 0,3-1-22 0,-4 4-4 15,4 2-1-15,-3 0 0 0,3 2-8 0,-3 4 0 16,0-1 0-16,0 3 0 0,-3 0 0 0,3 2 0 16,-4 6 0-16,1 0 0 0,-3-3 0 0,0 3 0 15,0 3 0-15,-3-1 0 0,0 4 0 0,-3 1 0 16,0-1 0-16,-3 1 0 0,0 1 0 0,-3 0 0 15,-3 2 0-15,0 1 8 0,-3-3 4 0,0 2 0 16,-3 1 0-16,0-1 0 0,1-2 5 0,-1 0 2 0,-3-6 0 16,0 6 0-16,-3-3-3 0,0-5-1 0,0 0 0 0,0-3 0 15,4 0 4-15,2-5 1 0,-3 0 0 0,3-2 0 16,3-6 0-16,-3 0 0 0,3-3 0 0,-3-2 0 16,6-3-8-16,0-3-2 0,-3 1 0 0,6-4 0 15,-3-2-10-15,6-2-12 0,0 5 2 0,3-1 1 16,0-1 9-16,0 1 0 0,3 1 0 0,0 3-8 15,0 2 8-15,3-3 0 0,0 8-9 0,0 1 9 16,3-1 0-16,0 3-9 0,0 0 9 0,6 3 0 16,-1 2-12-16,1-5 4 0,0 8 8 0,3-3-13 15,-3 1 13-15,0-1 0 0,0 0 0 0,-1 0 0 16,1 3 0-16,-3-2 0 0,3-1 0 0,0 0 0 16,-3 0-28-16,0 1 1 0,2-4 0 0,-2 6 0 15,3-2-21-15,-3-1-5 0,0 0-1 0,0-2 0 16,3 2-30-16,-3 0-5 0,2-5-2 0,-2 0-522 15,3 0-105-15</inkml:trace>
  <inkml:trace contextRef="#ctx0" brushRef="#br0" timeOffset="13968.3129">10450 15166 1630 0,'0'0'36'0,"0"0"7"0,6-5 1 0,0 2 3 0,3-2-38 0,0 5-9 0,-1 0 0 0,4 2 0 16,3 1 22-16,3 5 2 0,0 3 1 0,6-1 0 16,0 1 15-16,-1 5 2 0,7 2 1 0,6 1 0 15,-3-1 3-15,-1 6 1 0,1 2 0 0,0 1 0 16,0 2-9-16,-4 3-2 0,-2-1 0 0,0 1 0 15,-3 3 1-15,0-4 0 0,-4 4 0 0,-5 2 0 16,0 2 11-16,-3 1 1 0,0 0 1 0,-6 5 0 16,-3-5-11-16,-3-1-3 0,0 6 0 0,-6 0 0 15,-3 3 4-15,0-3 1 0,-6 5 0 0,-3-2 0 16,1 5-17-16,-7-3-4 0,-3 0-1 0,0 0 0 16,0 6-94-16,-2 0-18 0,-7 2-4 0,9-13-1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51:26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18614 6932 1609 0,'0'0'35'0,"0"0"7"0,-5-3 2 0,-1 1 2 0,0-1-37 0,3-2-9 0,-3 2 0 0,3 1 0 16,3 2 30-16,-6-6 4 0,3 4 1 0,0-4 0 16,0-2-10-16,0 3-1 0,3 0-1 0,0-3 0 15,0 3 1-15,0-3 0 0,0 0 0 0,0 0 0 16,0 0 1-16,0 0 1 0,3-3 0 0,0 1 0 15,-3-1-9-15,3 1-1 0,3-4-1 0,0 1 0 16,0 0-7-16,0-3 0 0,3-3-8 0,-1 1 12 16,7-3-12-16,0 0 9 0,0 2-9 0,6-5 8 15,-3-2-8-15,3-3 0 0,2-3 0 0,1 0 8 16,3-2-8-16,-3-1 0 0,-3 1 0 0,3 0 0 16,-4 2 0-16,1 0 0 0,-3 3 0 0,0 0 0 15,-3 2 0-15,0 4 0 0,-3 4 0 0,-1 6 8 16,1 0-8-16,-6 5 0 0,3 5 0 0,0 3 8 15,0 3-8-15,-3 2 0 0,0 3 0 0,-3 5 0 16,3 3 0-16,-3 3 8 0,0-1-8 0,0 3 8 16,0-2-8-16,0-1 10 0,0 1-10 0,3-3 10 0,0 0 2 0,0-3 1 15,0-3 0-15,6-4 0 0,-1-1 1 0,4-2 0 16,3-6 0-16,3-2 0 0,0-6-5 0,3-2-1 16,2-3 0-16,-2-5 0 0,3-6 0 0,-3-4-8 15,-3-4 12-15,3-4-4 0,-4-6 6 0,4-8 1 16,0-8 0-16,3 0 0 0,3 0 15 0,2-5 3 15,4-5 1-15,0-4 0 0,2-1-4 0,-2 2-1 16,0-3 0-16,-6 3 0 0,-1-6-12 0,-2 6-2 16,-3 0-1-16,-3 3 0 0,0 5 6 0,0 2 2 0,-7 3 0 15,4 0 0-15,-3 1-22 0,0 1 9 0,-3 7-9 0,0-1 0 16,0 8 0-16,0 0-19 0,-3 5 3 0,-3 3 0 16,-1 0-4-16,-2 2 0 0,0 4 0 0,0 2 0 31,-6 0-109-31,3 5-23 0,-3 0-4 0,6 0-837 0</inkml:trace>
  <inkml:trace contextRef="#ctx0" brushRef="#br0" timeOffset="913.1728">20138 3535 1306 0,'0'0'28'0,"0"0"7"16,0 0 1-16,0 0 1 0,-2 8-29 0,2 0-8 0,0-8 0 0,5 5 0 0,-2 3 55 0,3-3 9 15,0-2 3-15,3 2 0 0,0 0-19 0,3-2-3 16,0 0-1-16,-3-1 0 0,3 1 1 0,0-3 0 16,0-3 0-16,-3 1 0 0,0-1-7 0,-1-2-2 15,1 0 0-15,0-3 0 0,-3-3 0 0,3 0 0 16,-3-2 0-16,0 3 0 0,0-4-4 0,0-1 0 15,0-1-1-15,0 0 0 0,0-3-11 0,-3 1-3 16,0-1 0-16,3 1 0 0,-6-1-1 0,3 1 0 16,-3 2 0-16,0 3 0 0,0-6-8 0,0 6-8 15,-3 0 9-15,3-1-9 0,-3 4 15 0,0 2-3 16,0 0-1-16,0 3 0 0,0-1 7 0,0 4 2 16,3 2 0-16,-6 0 0 0,6 0-20 0,-6 0 0 15,-3 2 0-15,6 1 0 0,-3 5-12 0,0 0-7 16,0 2-1-16,0 4 0 0,0-1 20 0,0 5-10 0,3 4 10 0,-3-7-8 15,3 7 8-15,1 1 0 0,-1 1 0 0,0-3-8 16,0 1 8-16,0 1 0 0,3 1 0 0,-3-3 0 16,3 0 0-16,3-2 0 0,-3-3 0 0,3 2 0 15,0-2 0-15,-3-2 0 0,3-1 0 0,0-3 0 16,2 4 8-16,-2-7-8 0,0 4 10 0,0-3-10 16,3-3 10-16,-6-5-10 0,3 6 10 0,3-4-10 15,-6-2 0-15,6 3 0 0,3-3 0 0,-3-3 0 16,0 1-21-16,3-1-11 0,0-5-1 0,0 3-1 15,0-3-37-15,3 0-7 0,-3-3-2 0,3-2 0 16,-1 2-74-16,4 1-15 0,-3-1-3 0,0-2-1 0</inkml:trace>
  <inkml:trace contextRef="#ctx0" brushRef="#br0" timeOffset="1350.2589">20674 3347 1213 0,'0'0'26'0,"3"-5"6"0,0-3 0 0,-3 2 4 0,0 1-36 0,0 3 0 16,0-6 0-16,0 2 0 0,0 1 84 0,-3 2 9 16,0-2 3-16,0 0 0 0,-3 2-25 0,3 0-5 15,-3-2-1-15,3 5 0 0,-3-2-24 0,6 2-5 16,-5 0 0-16,-1 2-1 0,0-2 0 0,0 5 0 0,0-2 0 0,0 5 0 16,0 0-25-16,0 3-10 0,0-1 8 0,0 3-8 15,0 1 0-15,3 2 0 0,-3 2 8 0,0-2-8 16,0 2 0-16,3-2 0 0,0 0 0 0,0 0 0 15,3 0 0-15,0-3 0 0,0 3 8 0,0-5-8 16,3-1 0-16,0-2 8 0,0 0-8 0,0-3 8 16,3 1-8-16,-6-6 12 0,6 2-12 0,0 1 12 15,3-6-4-15,0 1 0 0,-3-1 0 0,0-2 0 16,3-6-8-16,0 3 0 0,0-2 0 0,-1-4 0 16,1 1 0-16,0 3 0 0,-3-4 0 0,3 4 0 15,-6-1 0-15,3 3 0 0,0 0 0 0,-3 0 0 16,0 3 8-16,-3 5 2 0,0 0 1 0,0 0 0 15,9 0-11-15,-3 0-14 0,-6 0 3 0,6 5 1 16,-3 1 10-16,3 2 12 0,-3 0-2 0,3-1-1 16,-3 1-9-16,0 0 10 0,3 3-10 0,-3-3 10 0,0 0 6 0,0 0 2 15,0 2 0-15,0-7 0 16,-3-3-35-16,3 5-7 0,-3-5-2 0,5 6 0 16,-5-6-61-16,6 2-12 0,-6-2-2 0,9-2-755 15</inkml:trace>
  <inkml:trace contextRef="#ctx0" brushRef="#br0" timeOffset="1666.4316">20954 3228 1381 0,'0'0'39'0,"0"0"9"0,0 0-39 0,0 0-9 16,-3-5 0-16,3 5 0 0,-3-6 48 0,0 4 7 15,0-4 1-15,3 6 1 0,-6 0-8 0,6 0-1 0,-6 0-1 0,0 0 0 16,0 0-16-16,0 6-3 0,0 2-1 0,3-3 0 16,-2 8-1-16,2 0 0 0,-3 6 0 0,3 2 0 15,-3-2-8-15,3 2-2 0,0 3 0 0,3-6 0 16,0 3-6-16,0 0-2 0,0-5 0 0,3-2 0 16,0 1-8-16,0-1 8 0,0-4-8 0,3 1 8 15,0-3 3-15,-1-3 0 0,4 0 0 0,-3-2 0 16,3 0-11-16,-3-3-12 0,3-3 2 0,0 0 1 15,0-5-12-15,0 3-3 0,3-3 0 0,0-5 0 16,-3 2-30-16,0-5-6 0,0-2-2 0,2-1-470 16,1-7-93-16</inkml:trace>
  <inkml:trace contextRef="#ctx0" brushRef="#br0" timeOffset="2054.4057">21165 2701 903 0,'3'19'20'0,"-3"-11"4"0,3 10 0 0,0-2 2 0,0 5-26 0,0 9 0 16,0 1 0-16,0 1 0 0,0 2 40 0,0 1 4 15,0-1 0-15,0 1 0 0,0-4 0 0,0 1 0 16,-3-3 0-16,3 3 0 0,-3-6 16 0,0 1 3 16,0-1 1-16,0-2 0 0,0 0 28 0,0-3 7 15,0 0 1-15,-3-2 0 0,3-3-32 0,0 0-7 0,0-6-1 16,0 1 0-16,-3-3-19 0,3-3-4 0,0-5-1 15,0 0 0-15,0 0-1 0,0 0-1 0,0 0 0 0,0 0 0 16,3-8-14-16,0-3-2 0,-3 1-1 0,0-6 0 16,3 3-9-16,0-8-8 0,0 2 9 0,-3-2-9 15,3 2 0-15,0 1 0 0,3-1 0 0,-3 1 0 16,0 2 0-16,3 3 0 0,-3 2 0 0,3 1 0 16,-3 2-8-16,3 5 8 0,-6 3-12 0,0 0 12 15,6 0 0-15,0 0-8 0,0 3 8 0,-1 5 0 16,4-1 0-16,-3 4 12 0,0 2-1 0,0 3-1 15,3-3 10-15,-3 3 3 0,0 0 0 0,3 3 0 16,-3-3-8-16,3 2-2 0,0-5 0 0,0 1 0 16,3-1-26-16,0 0-6 0,2 0-1 0,-2-2-704 15,3 2-142-15</inkml:trace>
  <inkml:trace contextRef="#ctx0" brushRef="#br0" timeOffset="2745.3549">22032 2402 1537 0,'-9'-2'33'0,"9"2"7"0,0 0 2 0,-3 0 2 0,-3 0-35 0,3 0-9 0,0 0 0 0,3 0 0 16,0 0 74-16,-6 5 13 0,6 3 2 0,0-8 1 0,0 13-51 15,0 3-11-15,-3 3-1 0,6 4-1 0,0-4-5 16,0 7-1-16,-3-2 0 0,3 3 0 0,-3 2-20 0,6-8 0 16,-3 3 0-16,0 0 8 0,0 5 0 0,0-8 1 15,0 3 0-15,0-1 0 16,0 1-9-16,0-3 12 0,-3 3-12 0,0-8 12 0,2 0 2 0,-4 0 1 15,2-3 0-15,0-2 0 0,2-3 7 0,-2 0 2 16,0-8 0-16,0 0 0 0,0 0 2 0,0 0 1 16,0 0 0-16,0 0 0 0,0 0-19 0,6-11-8 15,0 0 0-15,0 3 8 0,0-5-8 0,0-3-9 16,3 3 9-16,0 0-13 0,0 0 13 0,0 2 0 16,0-2 0-16,-3 8-9 0,3-9 9 0,0 6-10 0,3 3 10 15,0 0-10-15,2 2-1 0,-5 3 0 0,0 0 0 16,-9 0 0-16,0 0-2 0,12 8-1 0,-3-3 0 0,-3 6 0 15,-3 0 14-15,3 2-9 0,-6-5 9 0,0 5-8 16,0 0 22-16,-3 3 5 0,-3-3 1 0,0 1 0 16,0 1-9-16,-3 4-2 0,6-6 0 0,-6 0 0 15,-3-2 12-15,1 2 3 0,-1 0 0 0,0-2 0 16,0 0 13-16,0-6 3 0,3 3 1 0,0-6 0 16,-3 4-19-16,6-1-4 0,-3-10-1 0,3 5 0 15,6 0-27-15,-3-3-6 0,-3-2 0 0,3-3-738 16,3-5-147-16</inkml:trace>
  <inkml:trace contextRef="#ctx0" brushRef="#br0" timeOffset="3039.8669">22350 2185 1476 0,'0'0'32'0,"0"0"8"0,0 0 0 0,0 6 1 0,0-1-33 0,3 6-8 16,0-1 0-16,0 6 0 0,0 0 80 0,0 5 13 16,-3-2 3-16,6 7 1 0,-3-5-57 0,-3 11-11 15,6-6-2-15,-3 6-1 0,0-3 9 0,0 0 1 16,0 3 1-16,-3 3 0 0,0-6-9 0,0 5-3 16,0 0 0-16,-3-4 0 0,0 1-1 0,3 1-1 15,0-3 0-15,-3-2 0 0,3 2-4 0,0-3-1 16,0-2 0-16,0-3 0 0,3 0-9 0,-3-5-1 15,0 3-8-15,3-6 12 0,0-2-24 0,0-3-4 0,-3-3-2 0,3 0 0 32,-3-5-119-32,9-3-24 0,-3 1-5 0</inkml:trace>
  <inkml:trace contextRef="#ctx0" brushRef="#br0" timeOffset="3660.2503">22532 2572 1119 0,'0'0'24'0,"0"0"6"0,0 0 1 0,0 8 1 0,0 0-32 0,0 2 0 0,0 1 0 0,0 2 0 16,0 3 88-16,0 0 11 0,3 2 2 0,-3 3 1 15,3-5-33-15,0 3-6 0,0 2-2 0,0 0 0 16,0 0-9-16,-1-7-3 0,1 1 0 0,0 1 0 0,0-2-8 0,0-4-1 16,3 3-1-16,-3 3 0 15,0-10-13-15,3 1-2 0,-3-1-1 0,-3-6 0 16,0 0 14-16,0 0 3 0,9 2 1 0,-6-4 0 0,-3 2-23 0,9-3-5 15,-3 0-1-15,0-7 0 0,0-1 0 0,-3 1 0 16,6-3 0-16,-3-1 0 0,0 1-12 0,-3 0 8 16,3-8-8-16,-6 2 0 0,0 1 0 0,0 4 0 15,6-7 0-15,-3 3 0 0,0-1 0 0,-3 3 0 16,-3-2 0-16,3 5 0 0,6-3 0 0,-6 2 0 16,-3 4 0-16,3-1 0 0,6 1 0 0,-6 4 0 15,0 6 0-15,0 0 0 0,0 0 0 0,0 0 0 0,0 0-12 0,0 3 12 16,0 0 0-16,0-3 0 0,0 8 0 0,0 2 0 15,3 1 0-15,-3 2 0 0,5 0 0 0,1 0 0 16,0-5 0-16,-3 3 0 0,3 0 0 0,0-1 0 16,3 1 0-16,-3-3 0 0,-3 5 0 0,9-8 0 15,-3 3 0-15,0-5 0 0,-3 2 9 0,3 0-9 16,-3-2 13-16,6 0-2 0,-3-6-1 0,-9 3 0 16,0 0 4-16,11-3 1 0,-2-7 0 0,0 7 0 15,3-10-2-15,-6 5 0 0,-3-5 0 0,9 2 0 16,-6-2-5-16,0 0 0 0,-3-1-8 0,0 1 12 15,3 0-12-15,-3 0 11 0,-3 0-11 0,0-3 10 16,0 0-10-16,-3 3 0 0,-3-6 0 0,3 6 0 16,-3 0 0-16,3-1 8 0,-3 6-8 0,0-2 0 15,0 5 0-15,0 2 0 0,6 3 0 0,0 0-11 16,-9 5 11-16,3 3 0 0,0 5 0 0,3 1-8 0,0-1 8 16,-3 5 0-16,3-4 10 0,3 4-10 0,3-2 12 0,-3 0-4 15,3 0-8-15,0-3 12 0,0 5-12 0,0-4 11 16,3-6-11-16,-6 2 10 0,9 3-10 0,0-7 0 15,0 2 0-15,3-6 0 16,-3 4-120-16,3-1-27 0,0-5-5 0,6 0-839 16</inkml:trace>
  <inkml:trace contextRef="#ctx0" brushRef="#br0" timeOffset="4640.7112">23371 2249 1774 0,'0'0'39'0,"0"0"8"0,0 0 1 0,0 0 3 0,0-5-41 0,0 5-10 0,3-8 0 0,-3 2 0 15,0-4 79-15,0 7 13 0,-3-7 4 0,3 2 0 16,0 5-36-16,-3-2-6 0,3-1-2 0,0 6 0 0,-3-7-26 0,0 1-6 15,-3 6 0-15,3 0-1 0,-3-5-8 0,3 10-2 16,-6-2 0-16,0 7 0 0,6-4-9 0,-6 2 10 16,1 2-10-16,2 6 10 0,-3 3-10 0,3 2 0 15,-3 3 0-15,9 2 0 0,-3-5 0 0,3 3 0 16,0 3 0-16,0-1 0 0,3-7 0 0,3 2 0 16,-3-3 0-16,6 1 0 0,-3-6 0 0,0-2 0 15,0-1 9-15,-1-2-9 0,4-3 12 0,0-2-1 16,-3-3-1-16,0-3 0 0,0 3 6 0,-3-8 2 15,9 3 0-15,-3-8 0 0,-3-6-2 0,3 4 0 0,0-9 0 0,-3 0 0 16,3-3-5-16,0 1-2 0,-6 0 0 0,6-4 0 16,-4-1 2-16,1-1 0 0,-3-2 0 0,0 2 0 15,0-5-2-15,-3-3 0 0,0 0 0 0,0 1 0 16,0-1 0-16,0-2 0 0,0 5 0 0,0 0 0 16,0 10-9-16,-3-5 0 0,3 11 0 0,3-5 0 15,-3 7 0-15,0 6 0 0,0-6 0 0,0 12 0 16,0-7-12-16,0 9 12 0,0-3-10 0,0 3 10 15,0 5-11-15,0 0 11 0,0 0-12 0,0 0 12 16,0 8 0-16,0 10 0 0,-3-5 12 0,3 9-3 16,-3 1-19-16,0 4-4 0,3-1-1 0,0 6 0 15,0 0 15-15,0 0 0 0,3 2 0 0,-3-2-9 16,6-1 9-16,-6-4 0 0,6 2 0 0,0-5 0 16,0 2 11-16,-3-7 4 0,6 2 1 0,-3-2 0 15,0-4-47-15,0 1-9 0,3-2-1 0,-3-1-1 16,3-5-24-16,0 0-5 0,0 0-1 0,-9-8 0 15,0 0-45-15,12 0-10 0,-1-3-1 0,-2 3-1 16,0-11-16-16,3 3-3 0,-3 0-1 0,-3-5 0 16,0 3-135-16,3-4-28 0,-9 1-4 0,9 0-2 0,-9 0 250 0,6 5 49 15,-6-5 11-15,-6 5 8 0,6-3 96 0,0 6 27 16,0 5 5-16,0-3 0 0,-9 3 17 0,9 0 3 16,0 3 1-16,-6 2 0 0,3 6-13 0,0-3-2 15,-6 5-1-15,9 0 0 0,0-5-36 0,0 3-7 16,0 2-2-16,9-5 0 0,-6 2-45 0,3-2-10 15,-3 5-1-15,3-7-1 0,-3 2-5 0,6-8-1 16,0 5 0-16,0 3 0 0,-9-8 5 0,9 0 1 0,3-5 0 0,-4 5 0 16,-2-3 9-16,3-2 1 0,0-1 1 0,-3-2 0 15,0 1 12-15,0 1 2 0,-3-4 1 0,-3-1 0 16,9 6-12-16,-9-1-2 0,0-4-1 0,0 2 0 16,0 0-21-16,0 0-4 0,-3 3-1 0,-3-3 0 15,6 3-16-15,0-3 0 0,-3 2 0 0,3-4 0 31,-6-1-104-31,6 6-16 0,6-8-2 0,-6-3-632 0,3 0-126 0</inkml:trace>
  <inkml:trace contextRef="#ctx0" brushRef="#br0" timeOffset="4914.1832">23800 1535 1735 0,'0'0'38'0,"0"0"8"0,0 0 2 0,0 0 0 0,0 0-38 0,3 10-10 0,-3-5 0 0,0 9 0 0,0-1 60 0,0 3 11 15,0 2 1-15,0 3 1 0,0 3-29 0,0-3-7 16,0 3-1-16,0 3 0 0,-3-6-14 0,3 5-3 16,3 1-1-16,-3 2 0 0,0 5 7 0,0-7 2 15,0 5 0-15,0-6 0 0,6 0-9 0,-3 1-2 16,-3-1 0-16,0-2 0 0,9-3-3 0,-7 1-1 16,4-4 0-16,-3 1 0 0,3-6-3 0,-3 0-1 15,6 0 0-15,-6 0 0 0,6-7 2 0,-3-1 0 16,0 3 0-16,0-5 0 0,-3-1-10 0,6 1 0 15,-3-6 9-15,0 3-9 16,3-2-21-16,-3-1-9 0,0-5-2 0,0 3 0 16,-3-6-127-16,-3 3-25 0,0 0-6 0</inkml:trace>
  <inkml:trace contextRef="#ctx0" brushRef="#br0" timeOffset="5089.0763">23666 1892 1926 0,'0'0'42'0,"0"0"9"0,0 0 1 0,0 0 3 0,0 0-44 16,0 0-11-16,9 0 0 0,6-6 0 0,-4 4 85 0,4-3 15 0,0-1 4 0,3 1 0 16,3-3-27-16,0 0-5 0,0 0 0 0,-1 3-1 15,7-8-20-15,-3 7-4 0,3 1-1 0,-3-3 0 16,-4 3-46-16,4 2 0 0,-3 3 0 0,-6-5-805 16,6 10-159-16</inkml:trace>
  <inkml:trace contextRef="#ctx0" brushRef="#br0" timeOffset="5778.9645">20856 4281 1443 0,'0'0'32'16,"0"-3"6"-16,-3-5 2 0,0 3 0 0,3 5-32 0,0-5-8 0,3 0 0 0,-6-1 0 0,0 1 54 0,3 5 9 15,0 0 1-15,0 0 1 0,0-5 10 0,0 5 1 16,0 0 1-16,0 0 0 0,0 0-36 0,0 0-7 16,0 0-2-16,0 0 0 0,6 10-5 0,-3 1-2 15,3 2 0-15,-3 3 0 0,0-3-5 0,0 3-2 0,0 3 0 0,0-1 0 16,0 1 2-16,0-4 0 0,-3 4 0 0,3-6 0 16,-3 6-8-16,0-3-2 0,-3-3 0 0,6 0 0 15,-3 0 0-15,0-2 0 0,0-6 0 0,0 3 0 16,0-3-10-16,0-5 8 0,0 0-8 0,0 0 8 31,0 0-56-31,0 0-11 0,0 0-2 0,3-5-608 0,0-8-122 0</inkml:trace>
  <inkml:trace contextRef="#ctx0" brushRef="#br0" timeOffset="5898.3807">20930 4067 1728 0,'0'0'38'0,"0"0"8"0,0 0 2 0,0 0 0 0,0 0-39 0,0 0-9 0,0 0 0 0,0 0 0 15,0 0 0-15,0 0 0 0,6-6 0 0,3 6-516 16,-3 0-96-16</inkml:trace>
  <inkml:trace contextRef="#ctx0" brushRef="#br0" timeOffset="6212.0777">21186 4096 1576 0,'0'0'35'0,"0"0"7"0,-6 2 2 0,3 4 0 0,-6-1-36 0,3 0-8 15,0 3 0-15,-2-2 0 0,-1 1 91 0,0-1 16 16,0 2 3-16,0 0 1 0,3 2-41 0,-3-2-8 16,0 0-2-16,3 0 0 0,0 3-33 0,3-3-7 0,0-3-2 15,0 3 0-15,3-8-18 0,0 5 10 0,3 3-10 0,-3-3 8 16,0-5-8-16,6 6 0 0,3 2 0 0,0-1 0 16,0 1 0-16,3 0 0 0,-3 0-12 0,3 3 12 15,3-3-12-15,-4 2 12 0,1-2-10 0,0 3 10 16,-3-1 0-16,3 1 0 0,-3-3 0 0,-3 3 0 15,-3-3 18-15,0 2 10 0,0-2 1 0,-6 5 1 16,0-5 33-16,-3 0 6 0,0 0 2 0,0 3 0 16,-3-3-18-16,3 2-3 0,-3-2-1 0,3-3 0 15,-3 1-23-15,3-1-5 0,0-2-1 0,-2-1 0 16,8-2-20-16,-6-2-15 0,3 2 3 0,3 0-824 16,-3-8-164-16</inkml:trace>
  <inkml:trace contextRef="#ctx0" brushRef="#br0" timeOffset="7085.6343">21957 3932 1256 0,'-6'2'28'0,"6"-2"5"0,0 0 2 0,0 0 0 0,0 0-35 0,-3-2 0 0,3-1 0 0,0 3 0 16,0 0 81-16,-3-5 10 0,3-1 1 0,0 1 1 15,0 0-22-15,0 0-5 0,0-1-1 0,-3 1 0 16,3 0-15-16,-3-3-3 0,3 8-1 0,-3-3 0 15,0 1-18-15,3 2-3 0,-3-3-1 0,-3 3 0 16,0 3 0-16,1-1-1 0,-1 6 0 0,0 0 0 0,0 3-13 0,-3 2-2 16,0 0-8-16,6 3 12 0,-3 2-12 15,3 1 9-15,-3 0-9 0,3-1 8 0,0 1 6 16,3 2 1-16,0-5 0 0,-6-1 0 0,12-1-15 0,-3-1 0 16,3-2 0-16,-3-1 0 0,0-2 14 0,3 0 3 15,0-5 1-15,0-1 0 0,-3-2-1 0,-3 0 0 16,9-2 0-16,0-4 0 0,0-2 10 0,-4 0 1 15,4 1 1-15,0-7 0 0,-3 1-19 0,0 0-10 16,0 0 10-16,-3-3-10 0,3 0 8 0,-3 3-8 16,3 2 0-16,-6 0 9 0,3 4-9 0,0-1 0 15,-3 2 0-15,0 6 0 0,0 0 0 0,0 0-14 0,0 0 3 0,6-2 1 16,-6 2 10-16,0 0 0 0,3 5 0 0,3 3 0 16,0-3-14-16,0 0-4 0,-3 3-1 0,3 0 0 15,0 0 19-15,0-2 0 0,0-1-8 0,0 0 8 16,-4 3-12-16,1-5 2 0,3-1 0 0,-6-2 0 15,0 0 18-15,6 3 4 0,0 0 1 0,0-3 0 16,-6 0 11-16,0 0 3 0,3-3 0 0,3 0 0 16,-3-2-2-16,0 0 0 0,0-1 0 0,0-4 0 15,3 2-4-15,-3 0-1 0,3-3 0 0,0 1 0 16,0-3-8-16,0-1-3 0,0 1 0 0,3-3 0 16,3 0-9-16,-3 1 10 0,-3-1-10 0,2 0 10 15,1-3-2-15,-3 6-8 0,-3 0 12 0,0 2-4 16,3 1-8-16,-6 7 0 0,3-5 0 0,0 5 0 15,3 1 0-15,-6 2 0 0,-3 5-14 0,6 6 5 16,3-3 9-16,-6 5-10 0,3 0 10 0,-3 0-10 0,3 3 10 16,3 0 0-16,0-3 0 0,0 0 0 0,0 1 0 15,6-1-8-15,-3-2 8 0,3-1 0 16,0 1-41-16,2-3-3 0,1 0-1 0,3 0-726 16,0-3-145-16</inkml:trace>
  <inkml:trace contextRef="#ctx0" brushRef="#br0" timeOffset="7687.5332">22779 3741 1493 0,'0'0'42'16,"6"3"10"-16,-3 0-42 0,-3-3-10 0,0 0 0 0,9 0 0 0,-6 0 40 0,5 0 5 15,-2-6 2-15,0 4 0 16,3-6 26-16,3 0 6 0,-3-3 1 0,0-5 0 0,3 3-30 0,-3-6-6 16,6 1 0-16,-9-1-1 0,6 1-26 0,0-3-5 15,2 2 0-15,-2-2-1 0,0 3-11 0,0-1 12 16,-6-2-12-16,3 2 12 0,0 1-4 0,-6-1 0 15,-3 3 0-15,0-2 0 0,0 2-8 0,0 3 0 16,-3 0 0-16,0 2 8 0,-3 0-8 0,-3 1 0 16,6 5 9-16,-6-1-9 0,0 6 24 0,0 0 1 15,0 6 0-15,-2-1 0 0,5 3-25 0,0 0 8 16,-6 5-8-16,6 3 0 0,-3 2 16 0,3 3-1 16,0-2-1-16,0 2 0 0,6 0-2 0,-3 1-1 0,3 1 0 15,3-2 0-15,0-2 1 0,0 5 0 0,3-3 0 0,0-2 0 16,0-1-12-16,3 1 10 0,0-6-10 0,-3 3 10 15,-3 0 9-15,3-6 1 0,11 1 1 0,-2-3 0 32,-3 0-49-32,3-6-9 0,-3 1-3 0,6-3 0 15,-6-3-32-15,6 1-8 0,-1-6 0 0,-2 0-565 0,6-3-113 0</inkml:trace>
  <inkml:trace contextRef="#ctx0" brushRef="#br0" timeOffset="8008.3585">23285 3307 1256 0,'-9'-5'28'0,"9"2"5"0,-6 1 2 0,0-1 0 0,-3 3-35 0,0-8 0 0,-3 5 0 0,3 1 0 15,-3 2 47-15,-3 2 2 0,6 1 1 0,-2 5 0 0,-1-5-2 0,0 2 0 16,9 3 0-16,3-8 0 0,-6 11-23 0,3-6-5 16,0 5 0-16,6 1-1 0,3-3-19 0,0 3 0 15,-6-1 0-15,12 1-9 0,-3-1 9 0,0 1-13 16,5-1 5-16,1 1 8 0,-3 0 0 0,-3-1 0 15,6 1 0-15,-3-1 0 0,0 4 21 0,-9-4 12 16,6 3 3-16,0 1 0 0,-3-4 22 0,0 3 5 16,-6 1 1-16,0-1 0 0,0-3 2 0,0 1 1 15,-3 0 0-15,0-1 0 0,-3 1 6 0,-3-1 2 16,0 1 0-16,6-3 0 0,-6 0-29 0,0-3-6 16,3 0 0-16,3 1-1 0,-9-4-22 0,12-2-4 15,-9-2-1-15,9-1 0 16,-3-2-35-16,0-1-7 0,3 1-2 0,0-3 0 15,3-5-120-15,-3 0-25 0,3-6-5 0</inkml:trace>
  <inkml:trace contextRef="#ctx0" brushRef="#br0" timeOffset="8272.2509">23377 2924 1378 0,'0'0'30'0,"0"0"6"0,6 8 2 0,-12 2 2 0,6 1-32 0,0 2-8 0,0 0 0 0,6 8 0 16,-6-5 86-16,3 3 16 0,-3 2 3 0,6 0 1 16,-3 3-25-16,-3 0-5 0,3 0 0 0,0-1-1 15,-3 4-38-15,3-3-7 0,0-1-2 0,-3 1 0 16,0 0-12-16,0 3-2 0,0-9-1 0,0 3 0 16,0 0-5-16,0-2-8 0,0-1 11 0,-3-2-11 0,0-2 11 0,3 1-11 15,-6-1 10-15,6-4-10 0,-3 1 0 0,-3-1 0 16,6-2 0-16,-3 0-10 15,3-8-51-15,-6 6-11 0,6-6-1 0,-3 2-831 16</inkml:trace>
  <inkml:trace contextRef="#ctx0" brushRef="#br0" timeOffset="8587.3853">23303 3344 1288 0,'9'-8'28'0,"-4"6"7"0,-2-6 1 0,3 3 0 0,0-9-36 0,3 4 0 16,0-1 0-16,3-2 0 0,-3 0 50 0,3-1 3 0,0 4 1 0,0-1 0 15,0 3 0-15,-3 0 0 0,5 0 0 0,-2 3 0 16,0 5-30-16,0 0-7 0,-3 0-1 0,3 3 0 16,-3 7 12-16,3 4 3 0,-6-1 0 0,-3 0 0 15,6 3 21-15,0 0 5 0,-6 2 1 0,3 4 0 16,-3-7-29-16,-3 4-5 0,6-3-2 0,-6 0 0 16,0 2 14-16,0-5 2 0,0 1 1 0,0-1 0 15,0-3-16-15,0 1-3 0,0-3-1 0,0-3 0 16,0-5-19-16,0 0 0 0,0 0 0 0,0 0 0 15,0 0-42 1,0 0-15-16,0 0-3 0,-6-2-1 0,6-6-9 0,-3 0-2 0,-3-5 0 0,3-3 0 16,-6 2 5-16,9-9 1 0,-3 1 0 0,-3-1 0 15,6-1-6-15,0 5-2 0,0-10 0 0,0 8 0 16,0 0-31-16,0 2-7 0,6 3 0 0,-3 3-382 16</inkml:trace>
  <inkml:trace contextRef="#ctx0" brushRef="#br0" timeOffset="9139.9071">23579 3246 831 0,'0'0'18'0,"9"11"4"0,-9 0 1 0,9-1 1 0,-6 6-24 0,0-3 0 16,-3 1 0-16,6-1 0 0,-6 3 104 0,9-3 17 16,-9-3 3-16,3 1 1 0,0-3-7 0,-3 0-2 15,0-3 0-15,3 0 0 0,0 3-14 0,-3-8-3 16,0 0-1-16,0 0 0 0,0 0-23 0,0 0-5 16,0 0-1-16,0-8 0 0,0-2-21 0,6-1-4 15,-3 3 0-15,-3-2-1 0,6-3-14 0,-3-1-2 16,0-2-1-16,3 1 0 0,-3-4-6 0,3 1 0 0,-3-1-1 0,3-2 0 15,0 2-7-15,3-2-2 0,-4 3 0 0,1-1 0 16,3 1-10-16,0 2 0 0,-3 3 0 0,0-1 8 16,3-2-8-16,0 6 8 0,-6 2-8 0,6 3 8 15,-3 2-8-15,0 3-11 0,-3 0 3 0,3 5 0 16,3-2 8-16,-9 5 0 0,9 2 0 0,-6 1 0 16,3 2 0-16,-3 0-8 0,-3 6 8 0,6-8-8 15,-3 2 8-15,-1 0 0 0,-2 0 0 0,0 0 0 16,0 1 0-16,3-4 8 0,-3 1-8 0,-3-1 0 15,3-2 20-15,0 3 0 0,0-3 0 0,0-3 0 16,0-5-20-16,0 0 0 0,0 0 0 0,0 0 0 16,0 0 0-16,0 0 0 0,0 0 0 0,0 0 0 15,0 0-18-15,0 0-8 0,3-5-2 0,0-3 0 16,0-3 28-16,-3 1 0 0,0-3 0 0,0-1-8 16,0-2 8-16,0 1 0 0,0-4 0 0,6 1 0 0,-3 2 0 0,-3-3 0 15,0-2 0-15,9 2 0 0,-6-2 0 0,-3 3 0 16,9-1 0-16,-3 3 0 0,0-2-13 0,0 2 2 15,-3 0 1-15,6 8 0 0,0-5 10 0,-6 5-13 16,6 3 5-16,-9 5 8 0,9-6-12 0,-3 12 12 16,0-6-12-16,0 8 12 0,-3 0-11 0,0 2 11 15,2 3-8-15,-2 1 8 0,3 2 0 0,-3 2 0 16,3 1 0-16,-3-1-8 0,0-5 8 0,-3 3 0 16,3 0 0-16,-3-3 8 0,3 3-8 0,0-3 0 15,-3-2 8-15,0 0-8 0,0-4 0 0,6 4 0 0,-3 0 0 16,-3-3 0-1,0-8-85-15,0 0-22 0,6 2-4 0,-6-2-571 0,6 8-114 0</inkml:trace>
  <inkml:trace contextRef="#ctx0" brushRef="#br0" timeOffset="9508.8257">24207 2770 1371 0,'0'0'30'0,"0"0"6"0,0 0 2 0,0 0 1 0,0-8-31 0,-5 6-8 0,-1 2 0 0,-3 0 0 16,6 0 50-16,-3 2 9 0,-6 9 1 0,3-1 1 16,0 4 26-16,-3-1 5 0,6 8 0 0,-3-5 1 15,0 5-51-15,0 0-10 0,6 6-3 0,0-9 0 16,0 1-1-16,0-1 0 0,3 1 0 0,0-3 0 0,3 0 2 16,0-3 0-16,0-3 0 0,3 1 0 0,-6-3-5 0,9-3-1 15,-9 3 0-15,0-8 0 0,12 3-2 0,-3-1-1 16,0-2 0-16,-3-2 0 0,0-1-1 0,3-2 0 15,0 0 0-15,0-1 0 0,-6-2-7 0,6 0-1 16,-3 3-1-16,-1-6 0 16,1 9-11-16,-3-9 8 0,3 9-8 0,0-6 8 0,-6 5-8 0,0 3 0 15,0 0 0-15,0 0 0 0,0 0-12 0,0 0 1 16,0 0 1-16,0 0 0 0,0 0 10 0,9 3 0 16,-3-1-9-16,0 4 9 0,-6-6-16 0,3 0 0 15,3 0 1-15,3 0 0 16,0 0-71-16,-6 0-14 0,6-8-4 0,3 2 0 15,-6-2-56-15,-3 1-11 0,6-1-2 0</inkml:trace>
  <inkml:trace contextRef="#ctx0" brushRef="#br0" timeOffset="9966.8827">24404 2334 1232 0,'0'0'35'0,"0"0"7"0,0 0-34 0,0 0-8 0,0 0 0 0,0 0 0 16,0 0 69-16,0 0 12 0,-3 8 3 0,3 0 0 15,-3 5-1-15,-6 0 0 0,9 3 0 0,0 0 0 16,0 5-46-16,-3 3-9 0,3-6-1 0,0 9-1 16,-6-6-5-16,6 3-1 0,0 2 0 0,0-5 0 15,0 3 0-15,0 0-1 0,0 0 0 0,0 2 0 16,0-2 5-16,6-3 0 0,-3 0 1 0,-3 0 0 16,0-2-2-16,9 0-1 0,-6-1 0 0,0-2 0 15,0-3 6-15,0-2 2 0,6-1 0 0,-3-2 0 0,0 0-6 0,0 0 0 16,-3-5-1-16,6-1 0 0,-3-2-7 0,-1 6 0 15,4-12-1-15,0 1 0 0,-6 2-1 0,-3-4 0 16,9 1 0-16,-3-4 0 0,0-1-14 0,0 1-8 16,-3-4 8-16,3 1-13 0,-3 0 5 0,-3-6 8 15,0 3-13-15,0 1 5 0,0-4-9 0,0 3-2 16,-3 3 0-16,-3 0 0 16,6-1-5-16,0 7-2 0,-6-1 0 0,3 5 0 0,3 3 13 0,0 0 2 15,0 0 1-15,-3 5 0 0,-6 3 10 0,6 3 0 16,-3-1 0-16,6 1 8 0,0 2 9 0,0 0 3 15,6 3 0-15,-3-3 0 0,6 3-7 0,-3-8-1 0,6-2 0 16,-3 7 0-16,-3-8-4 0,9 3 0 16,-6-8-8-16,3 5 12 0,0-2 0 0,-1 2-1 15,-2-5 0-15,3-5 0 0,-3 2-11 0,-3-2 0 0,-6 5-10 0,6 0 10 32,-6-8-62-32,0 3-6 0,0-3-2 0,-3 3-932 0</inkml:trace>
  <inkml:trace contextRef="#ctx0" brushRef="#br0" timeOffset="10109.9294">24252 2601 1997 0,'0'0'56'0,"0"0"13"0,6-5-55 0,3-3-14 0,3-3 0 0,6 0 0 16,-6 1 34-16,8-3 4 0,1-1 1 0,-3-1 0 16,12-1 15-16,-9 2 3 0,0-4 1 0,-1 5 0 0,7 2-45 15,-6 3-13-15,-3 3 0 0</inkml:trace>
  <inkml:trace contextRef="#ctx0" brushRef="#br0" timeOffset="11181.7375">21725 5128 1360 0,'-6'-8'30'0,"6"8"6"0,3-8 2 0,0 0 0 0,-3-3-30 0,0 3-8 0,3 3 0 0,-3-3 0 0,0 0 68 0,0 0 13 15,0 0 3-15,3 0 0 0,0 3-12 0,0 0-3 16,-3 2 0-16,0-2 0 0,0-3-29 0,0 3-7 16,0-3-1-16,-3 5 0 0,0-2-2 0,0-1-1 15,3 4 0-15,0 2 0 0,-6-3 3 0,0 3 0 16,6 0 0-16,-9 5 0 0,0 1-24 0,0 2-8 15,3 5 0-15,-3 0 0 0,0 3 0 0,4 5 0 16,-1 0 0-16,0 0 0 0,0 6 0 0,3-3 0 16,3-3 0-16,3 3 0 0,0-3-12 0,3-3-4 15,0 1-2-15,-1-6 0 0,1 0 18 0,0-5 0 0,3 0 0 0,0-2 9 16,-9-6 2-16,6 2 0 0,3-2 0 0,0-2 0 16,-3-4 8-16,0-2 1 0,3-5 1 0,-3 3 0 15,0-4-1-15,3-2-1 0,-3-2 0 0,-3-1 0 16,0 1-6-16,0-1-1 0,-6 3 0 0,6 1 0 15,0-1 4-15,-3 5 1 0,0 1 0 0,0-1 0 16,0 3-17-16,-3 5-16 0,3 1 4 0,0-1 0 16,3-2 12-16,-3 5 16 0,0 0-3 0,0 0-1 15,0 0-12-15,9 0 0 0,-4 0 0 0,1-6 0 16,3 4-21-16,3-3 2 0,-3-6 1 0,3 3 0 16,-3-5 10-16,3 0 8 0,0-1-12 0,0-2 12 15,0-2-12-15,0-3 4 0,-3 0 8 0,5-6-13 16,-2-2 13-16,-3 0 0 0,0-5 0 0,0-1 0 0,-3-2 0 15,-3 0 0-15,3-3 0 0,-6 3 0 16,-3 3 10-16,3 0 2 0,0-1 0 0,-3 3 0 16,-3 6 4-16,6 2 2 0,-3 3 0 0,0 0 0 0,0 2-30 0,0 6-5 15,3 5-2-15,0 0 0 0,-3 3 8 0,3 5 2 16,0 0 0-16,0 0 0 0,0 10 0 0,0 4 0 16,0-1 0-16,0 8 0 0,3 3-3 0,-3 5 0 15,3 3 0-15,-3 7 0 0,0 4 12 0,3 7-12 16,0 3 12-16,-3 0-12 0,0 5 12 0,0 3 0 15,0 0 0-15,0 0-8 0,0 2 8 0,0-5 0 16,-3-2 0-16,3-6-8 0,3-2 8 0,-3-3 0 0,3 0 0 16,0-11 8-16,0-2 0 0,0-6 1 0,3 1 0 0,-3-6 0 15,3-5 7-15,-3-6 0 0,3-4 1 0,-6-6 0 16,0 0 13-16,9-3 2 0,3-5 1 0,0-2 0 16,-1-4-25-16,-2-4-8 0,0-1 0 0,0-2 0 15,-3-3 20-15,-3 1-4 0,-3-1 0 0,0-3 0 16,-3 6 4-16,-3-3 0 0,0 3 0 0,-3 0 0 15,0 2 2-15,-2 1 1 0,-1 2 0 0,0 5 0 16,0-2-12-16,0 3-3 0,3 2 0 0,-3 0 0 16,3 2-8-16,0-1-12 0,3 4 2 0,-3 3-795 15,3 0-159-15</inkml:trace>
  <inkml:trace contextRef="#ctx0" brushRef="#br0" timeOffset="11858.5308">22636 4252 1173 0,'-3'-8'25'0,"3"8"6"0,0 0 1 0,3-5 2 0,-3-1-34 0,3 1 0 0,-3 5 0 0,0 0 0 16,6-3 52-16,-6 3 4 0,0 0 1 0,3 6 0 0,3 2 15 0,0 5 4 15,0 3 0-15,0 5 0 0,0 0-10 0,2 8-2 16,1 0 0-16,3 6 0 0,-3-1-20 0,0 8-5 16,-6 1-1-16,9 2 0 0,-3 0-13 0,-3 2-2 15,0-2-1-15,-3 0 0 0,3-2 18 0,-3-4 3 16,0 4 1-16,-3-6 0 0,-3 0-21 0,9 0-4 15,-6 0-1-15,0-5 0 0,0-1 6 0,0 1 2 16,0-5 0-16,0-1 0 0,0-5-5 0,6 0-1 16,-6-2 0-16,3-6 0 0,0 0-9 0,0-2-3 15,-3-3 0-15,3 0 0 0,0-3-8 0,-3 0 8 0,0-5-8 0,0 0 8 16,0 0-16-16,8-2-4 0,-5-1-1 16,-3 3 0-1,6-8-123-15,0-5-25 0,0-3-5 0,-6 0-771 0</inkml:trace>
  <inkml:trace contextRef="#ctx0" brushRef="#br0" timeOffset="12069.7574">22728 4162 1911 0,'0'0'42'0,"0"-5"9"0,9-1 1 0,-6 1 2 0,0-3-43 0,3 0-11 0,6-2 0 0,0 2 0 0,-6-3 48 16,9 0 8-16,-4 1 2 0,4-1 0 0,0 3-27 0,-3 0-6 16,0 0-1-16,3 1 0 0,0-1-24 0,-3 2 0 15,0 1-14-15,-3 2-636 16,0-5-127-16</inkml:trace>
  <inkml:trace contextRef="#ctx0" brushRef="#br0" timeOffset="12310.8247">23020 4186 1537 0,'0'0'33'0,"0"5"7"0,3 3 2 0,3 0 2 0,-3 0-35 0,6 2-9 0,0 4 0 0,0-1 0 15,2 0 77-15,-2 0 14 0,3-2 2 0,0 5 1 16,-3-3-6-16,0 0-2 0,0 0 0 0,0-2 0 31,0 2-115-31,-3-2-23 0,3-3-5 0,0 0-1 0,-3 0 58 0,0-3 0 0,-1 0 0 0,1 3 11 16,0-5-26-16,-3-1-5 0,-3-2 0 0,0 0-560 15,9-5-112-15</inkml:trace>
  <inkml:trace contextRef="#ctx0" brushRef="#br0" timeOffset="12503.3621">23163 4138 1839 0,'-9'13'40'0,"9"-5"9"0,0 0 2 0,-3 5 1 0,-6-2-42 0,0 5-10 0,6 2 0 0,-3 1 0 0,-3 2 72 0,3-2 12 16,0-4 2-16,-3 4 1 0,-3-3-17 0,6 0-3 16,3 0-1-16,0 0 0 0,-3-3-48 0,6 3-10 15,0-6-8-15,0 3 12 16,-3-2-98-16,3 0-19 0,0-1-4 0,3 3-853 15</inkml:trace>
  <inkml:trace contextRef="#ctx0" brushRef="#br0" timeOffset="12983.6809">23184 4842 1476 0,'0'0'32'0,"0"0"8"0,0 0 0 0,8 10 1 0,-2-2-33 0,0 3-8 0,-6 2 0 0,6-2 0 16,0-3 86-16,0 2 15 0,-3 1 3 0,-3-1 1 15,9 1-31-15,-9 0-6 0,9-3-2 0,-3 0 0 16,-3 2-32-16,0-2-6 0,6 0-2 0,-6 0 0 15,3-3 2-15,-3-2 0 0,-3-3 0 0,9 3 0 16,-9-3-13-16,6-3-3 0,0 3 0 0,3-5 0 16,-9-3 3-16,8 2 0 0,-5-2 0 0,3 0 0 0,-3-2-15 0,3-1-16 15,-3-2 3-15,3 2 1 0,0 4-4 0,-3-4-1 16,3 0 0-16,-6 3 0 0,6 1 9 0,-3 1 8 16,-3 6-12-16,0 0 12 15,0 0-28-15,0 0 0 0,0 0 1 0,3 6 0 0,0 1 43 0,0 1 9 16,0 3 2-16,-3 0 0 0,0 4-7 0,0 1-2 15,0 3 0-15,6-1 0 0,-6 4 21 0,0-1 4 16,0 0 1-16,0 0 0 0,3 0-15 0,-6 3-2 16,3-3-1-16,0 0 0 0,0-2-5 0,0-1-1 15,3-2 0-15,-3 0 0 0,0-3 0 0,6-2 0 16,-3 0 0-16,0-4 0 16,3-1-49-16,-3-1-11 0,-3-5-1 0,6 5-1 15,0-2-106-15,3-3-20 0,-3-3-5 0,-3-2-794 0</inkml:trace>
  <inkml:trace contextRef="#ctx0" brushRef="#br0" timeOffset="13623.4417">23428 3879 1458 0,'0'0'32'0,"0"0"6"0,0 0 2 0,0 0 1 0,0 0-33 0,9-3-8 16,-1-2 0-16,1 0 0 0,0-1 45 0,0-2 7 16,3 0 2-16,-3 0 0 0,3 1-6 0,0-1-2 15,0 0 0-15,-3 5 0 0,3-8-37 0,-3 3-9 16,-1 3 0-16,-8 5 0 0,9-2 24 0,-6-1 4 16,6 3 0-16,-9 0 0 0,0 0-1 0,12 3 0 15,-3-1 0-15,0 3 0 0,0 1-3 0,-6 2-1 16,6 2 0-16,-3 4 0 0,0-1-5 0,0 5-1 15,-3-2 0-15,6 5 0 0,-3 0-5 0,0 1 0 0,-6-1-1 0,6 3 0 16,-3-1 1-16,5-1 0 0,-5 1 0 0,3 4 0 16,-3-3 3-16,6 2 1 0,-6 1 0 0,3-1 0 15,-3 3-3-15,3-2 0 0,-3 2 0 0,6 0 0 16,-6 0 0-16,6 0 0 0,-3 0 0 0,0 0 0 16,3 3-1-16,-3 2 0 0,-3-2 0 0,9 3 0 15,-6 2-3-15,-3-3-1 0,8 3 0 0,-8 0 0 16,3-5 1-16,3 0 0 0,-3-1 0 0,0 1 0 15,0-3-1-15,-3 0 0 0,6 0 0 0,-6 0 0 16,0-2 12-16,0-1 3 0,0 1 0 0,-3-1 0 16,0-5 7-16,0 1 2 0,0-1 0 0,6-3 0 15,-6-2 9-15,-6 3 3 0,6-6 0 0,0 0 0 0,0-2-5 16,-3-3-1-16,0 0 0 0,0 0 0 0,3-6-22 0,0-2-5 16,0 0-1-16,0 0 0 0,0 0-26 0,0 0-6 15,0 0-1-15,0 0 0 16,0 0-157-16,-6-5-31 0,0 0-6 0</inkml:trace>
  <inkml:trace contextRef="#ctx0" brushRef="#br0" timeOffset="14147.4954">24065 4643 1735 0,'-9'0'38'0,"9"0"8"0,0 0 2 0,0 0 0 0,0 0-38 0,0 0-10 0,-3 3 0 0,3-3 0 0,0 0 41 0,0 0 7 15,3 8 0-15,-3 0 1 0,9 0 9 0,-9 2 2 16,6 4 0-16,-3-4 0 0,-1 4-22 0,-2 1-4 15,3-1-1-15,-3 2 0 0,0-1 1 0,0 1 0 16,0 3 0-16,0-3 0 0,0 0 2 0,-3-1 1 16,6 1 0-16,-3 0 0 0,6 0-17 0,-6-3-4 15,6 0-1-15,0-2 0 0,3 0-15 0,-3 2 8 16,-3-5-8-16,6 2 0 0,-3-4 10 0,0-1-10 16,3 0 10-16,-3-2-10 0,0 0 8 0,3-3-8 15,0 0 0-15,-6-3 9 0,6 0-26 0,0 1-6 16,-6-4-1-16,2 4 0 15,-2-4-28-15,3 1-5 0,-3 0-2 0,-3 0 0 16,9-1-90-16,-6 1-19 0,-3 0-3 0</inkml:trace>
  <inkml:trace contextRef="#ctx0" brushRef="#br0" timeOffset="14351.0979">23993 4863 2127 0,'0'0'47'0,"0"0"9"0,0 0 3 0,0 0 1 0,0 0-48 0,0 0-12 0,0 0 0 0,0 0 0 16,6-5 51-16,0 2 8 0,3-2 1 0,0 0 1 15,3-1 7-15,0-2 0 0,-3 0 1 0,11 0 0 16,-2 0-29-16,3 1-5 0,-3-1-2 0,0 2 0 0,-3-2-33 0,6 0 0 16,-6 3 0-16,-4 0-797 15,1 0-167-15</inkml:trace>
  <inkml:trace contextRef="#ctx0" brushRef="#br0" timeOffset="25048.4618">8247 6723 1011 0,'0'0'22'0,"0"0"5"0,0 0 1 0,0 0 0 0,0 0-28 0,0 0 0 15,0 0 0-15,0 0 0 0,0 0 100 0,0 0 15 16,0 0 2-16,0 0 1 0,0 0-50 0,0 0-9 0,9 0-3 0,-3-3 0 15,3 1-14-15,-3-1-3 0,-3-2-1 0,3-3 0 16,3 0-3-16,0 0-1 0,0-8 0 0,0 3 0 16,2-3-5-16,-2-2-1 0,3-1 0 0,3-2 0 15,-3-3 2-15,0 0 0 0,3-8 0 16,0 3 0-16,3-2 4 0,-4 7 1 16,4-3 0-16,3 1 0 0,0-3-15 0,3 0-4 0,0 0 0 0,-1-1 0 15,7 1-16-15,9-8 8 0,-3 3-8 0,2 0 0 16,-2-1 0-16,-3 3 0 0,3-2 0 0,-4 2 0 15,4 0-11-15,0 3 1 0,-4 0 0 0,7 3 0 16,-3 2-6-16,0 0 0 0,-1 3-1 0,-2-3 0 16,3 3 17-16,-6 3-12 0,-4 2 12 0,1 2-10 15,-3 1 10-15,-3 5-8 0,0 0 8 0,-1 3-8 0,-2 2 8 16,-3 3 0-16,0 6 8 0,-3-4-8 0,0 6 8 16,-3 3-8-16,0-1 10 0,3 4-10 0,-3-1 10 0,-1 0-10 15,-5 3 10-15,6 3-10 0,-3-4 9 0,3 4-9 16,-3 2 8-16,0-2-8 0,-3 2 0 0,6 0 0 15,0 0 0-15,0-2 0 0,0-1 0 0,3 1 8 16,-3-1-8-16,6-2 0 0,-4 0 0 0,4 0 8 16,3-6-8-16,6 6 0 0,-3-3 0 0,3-2 0 15,0-3 0-15,-1-3 0 0,1-2 0 0,3 0 0 16,3-6 0-16,-4 0 0 0,4-2 0 0,3-3 0 16,3-3 8-16,2 1-8 0,1-1 0 0,3-2 0 15,-1-5 0-15,1-1 0 0,0 1 12 0,2-4 0 16,4-4 0-16,0 2 0 0,2 0-12 0,4-2 0 0,2-3-12 0,-2 0 12 15,6 0 0-15,-1-6 0 0,4 1 0 0,2-1 0 16,4-2 0-16,-1-2 0 0,0-1 0 0,4-2 0 16,-1-3 0-16,4 2 0 0,2-4 0 0,-2 2 8 15,-1 0-8-15,3-6 0 0,4-2 0 0,-1 3 8 16,3-3-8-16,1 0 0 0,2 0 0 0,0 3 8 16,1-3 2-16,-1 3 0 0,-3-6 0 0,4 4 0 15,2-4 26-15,-3 3 6 0,1 3 1 0,2 0 0 16,-6 2-30-16,1-2-5 0,-4 2-8 0,3 0 11 15,-5 3-11-15,-1 0 10 0,-5 6-10 0,-4 2 10 16,0 0-10-16,-2 2 10 0,2 1-10 0,-2 2 10 16,-4 3-95-16,4-3-19 0,-7 0-4 15</inkml:trace>
  <inkml:trace contextRef="#ctx0" brushRef="#br0" timeOffset="26092.6781">14331 2942 1489 0,'0'0'42'0,"0"0"10"0,0 0-42 0,-3 0-10 15,-3 5 0-15,6-5 0 0,0 0 56 0,-6 3 10 16,3 0 2-16,3-3 0 0,0 0-12 0,0 0-1 16,0 0-1-16,0 0 0 0,0 0-10 0,0 0-3 15,0 0 0-15,6-6 0 0,0 4-9 0,3-1-3 16,3-7 0-16,3 2 0 0,3 0 5 0,0-3 1 16,0 1 0-16,2-1 0 0,4-5-9 0,0 0-2 15,3 0 0-15,0 0 0 0,-1 1 4 0,4 1 1 16,-3-7 0-16,-3 5 0 0,0 0-13 0,-1 3-2 15,-2-3-1-15,3 3 0 0,-3 3-13 0,0-4 11 16,0 4-11-16,-1 2 10 0,-2-3-10 0,0 3 10 16,-6-5-10-16,3 5 10 0,0 3-10 0,-6-6 12 0,0 3-12 0,3 0 12 15,-4 0-12-15,1 3 0 0,-3 0 9 0,-3 0-9 32,3-1-54-32,-6 6-15 0,0 0-3 0,0 0-643 0,-6 3-128 0</inkml:trace>
  <inkml:trace contextRef="#ctx0" brushRef="#br0" timeOffset="26707.053">14307 2977 1825 0,'0'0'40'0,"-6"0"8"0,1 2 1 0,-1-2 3 0,6 0-41 0,0 0-11 15,0 0 0-15,0 0 0 16,-3 3 0-16,3-3 0 0,0 0 0 0,0 0-11 0,0 0 11 0,6 5 11 16,-1-2-3-16,4-3 0 0,3 0 4 0,0 0 0 15,3 0 0-15,0-3 0 0,3 1 6 0,0-4 2 16,0 4 0-16,-1-1 0 0,4 0 0 0,3 1 0 16,-3-1 0-16,0 0 0 0,0 3-20 0,-1-2 0 15,1 2 0-15,-3 0 0 0,3 0 0 0,-6 2 0 16,3-2 0-16,-3 3 0 0,-4 0 0 0,1-1 13 15,0 4-4-15,-3-1-1 0,3 0-8 0,-6 3 0 16,0 0 0-16,0 3 0 0,-3-3 9 0,0 2 0 16,-3 1 0-16,0 2 0 0,-3 0 1 0,3 3 0 0,-3-3 0 15,-3 6 0-15,0-3-2 0,0 5-8 0,0 0 12 0,0 0-4 16,-3 6-8-16,0-9 0 0,0 6 0 0,1 5-11 16,-4-2 23-16,0-6 4 0,0 3 0 0,0 2 1 15,3 0-17-15,-6-7 10 16,3 5-10-16,0-3 8 0,0 0-8 0,3 0 0 0,0 0 0 15,-2-2 0-15,2-1 11 0,0 1 0 0,0-6 0 0,3 0 0 16,-3 1 0-16,6-4 0 0,0 3 0 0,3-5 0 16,-3-2-3-16,3 2 0 0,0-8 0 0,3 5 0 15,0-2 0-15,-3-3 0 0,6 2 0 0,6-2 0 16,-3-2 25-16,6-1 5 0,-3-5 1 0,2 0 0 16,4-3-39-16,3-2 0 0,0 0 0 0,0 0 0 15,0 2 16-15,2-7-2 0,1 2 0 0,-3 3 0 16,3-1-2-16,3 1 0 0,-4 0 0 0,1 2 0 15,0-7-1-15,0 5-1 0,0-1 0 0,-3 4 0 0,2-3-10 0,-2 2 8 16,-3-2-8-16,0 2 8 0,-3 3 0 16,0-2-8-16,-3 2 12 0,0 0-4 0,-7 2-8 0,1 1 0 15,0 3 0-15,-6 2 8 16,0 0-118-16,0 0-24 0,0 0-5 0,0 0-901 16</inkml:trace>
  <inkml:trace contextRef="#ctx0" brushRef="#br0" timeOffset="28244.6071">15293 3064 1130 0,'0'-24'32'0,"-3"16"8"0,3 8-32 0,0 0-8 0,0 0 0 0,0 0 0 16,0 0 97-16,0 0 19 0,0 0 3 15,0 0 1-15,0-3-49 0,0 3-10 0,0 0-1 0,0 0-1 16,0 0-21-16,0 0-4 16,0 0-1-16,0 0 0 0,0 0-12 0,0 0-2 0,0 0-1 15,6 11 0-15,-3 0 2 0,0 5 0 0,0-1 0 0,-3 1 0 16,3 0-9-16,0 8-2 0,-1 0 0 0,-2 2 0 16,6-5 1-16,-3-5 0 0,0 5 0 15,0-2 0-15,0-3 1 0,0 0 0 0,0 2 0 0,3 1 0 16,0 2 1-16,-3-3 1 0,0 1 0 0,3-3 0 15,3-6 2-15,-6-2 0 0,3 6 0 0,-3-4 0 16,6-2 2-16,0-3 1 0,-9-5 0 0,6 3 0 16,6 0-1-16,-3-3 0 0,0-8 0 0,-1 2 0 15,1 4-2-15,3-3-1 0,-3-1 0 0,0 1 0 16,0-3-14-16,0 0-13 0,0-3 2 0,-3 6 1 16,3-5-35-16,-3-1-7 15,0-2-2-15,3 8 0 0,-3 7-33 0,-3-4-6 0,3-12-2 16,-3 1-764-16</inkml:trace>
  <inkml:trace contextRef="#ctx0" brushRef="#br0" timeOffset="28465.931">15305 3286 1746 0,'-9'8'38'0,"9"-8"8"0,-3 13 2 0,-3 1 1 0,6-14-39 0,-3 7-10 15,3-7 0-15,0 0 0 0,0 0 75 0,3 0 13 0,0-5 2 16,3-3 1-16,0 0-25 0,3 0-5 0,-1 3-1 0,-2-3 0 16,3 0-24-16,3 0-6 0,3 3-1 0,-3-3 0 15,0 3-20-15,3 2-9 0,0 0 8 0,3-2-8 16,-4 0 0-16,1-3-20 0,3 3 3 0,-3-3-1038 16</inkml:trace>
  <inkml:trace contextRef="#ctx0" brushRef="#br0" timeOffset="39996.7614">18052 10893 1119 0,'0'0'24'0,"0"0"6"0,0 0 1 0,0 0 1 0,0 0-32 0,0 0 0 16,0 0 0-16,0 0 0 0,0-5 56 0,3-1 4 0,-3 1 2 0,3 0 0 16,-3-1-3-16,3-1-1 0,0 1 0 0,0-2 0 15,3 0-14-15,-3 0-4 0,3 0 0 0,0-2 0 16,0 2-9-16,3 0-3 0,-1 0 0 0,1-3 0 15,3 4-11-15,0-1-2 0,0 0-1 0,3 0 0 16,3 2-14-16,0-1 0 0,3 1 8 0,2 1-8 16,1 0 0-16,3-1 0 0,0 1 0 0,0 0 0 15,-4 2 0-15,1 0 0 0,3-2 0 0,-3 0 0 16,-3 2 0-16,5-2 0 0,1 0 0 0,0 2 0 16,6-2 0-16,2 2 0 0,1 0 0 0,3 1 0 15,0 2 0-15,2 0 0 0,-5 0 0 0,0 2 0 16,-7 1 0-16,-2 0 0 0,3-1-8 0,-3 4 8 15,0-1 0-15,-1-2 0 0,1 2 0 0,0 3 0 16,-3 0 0-16,3 0 0 0,-4 2 0 0,-2 1 0 16,3-1 0-16,-3 4 0 0,-6 2 0 0,3-3 0 15,-4 5 8-15,-2 3-8 0,0-2 11 0,-3 5-11 0,-3 2 18 0,0 1-3 16,-3-1-1-16,0 1 0 0,-3 2-3 0,0 0-1 16,-3-3 0-16,3 1 0 0,-3-1-2 0,-3-2 0 15,0 0 0-15,0 2 0 0,3 1-8 0,-3-1 0 16,3 1 0-16,0 2 8 0,0-3-8 0,0-2 0 15,0 0 0-15,3-3 0 0,0 0 0 0,3 0 0 16,0-2 0-16,3-3 0 0,-3 2 0 0,3-4 0 16,3-1 9-16,0 0-9 0,0-2 10 0,0-1-2 15,3 1-8-15,0-6 12 0,-3 3-12 0,3-3 0 16,0 1 0-16,-1-4 0 0,1-2 0 0,6 0-12 0,-3 0 12 0,6 0-13 16,0-5 13-16,6 2 10 0,2-5-2 0,4 0 0 15,6-5-8-15,2 0 0 0,4-3-10 0,-3-2 10 16,-4-4 9-16,4-4 8 0,0-3 2 0,5-3 0 15,10-2 0-15,2-1 0 0,7 3 0 0,-4-2 0 16,-5 5-7-16,0-3 0 0,5 0-1 0,7 1 0 16,5-1-11-16,-3-2 12 0,-8 2-12 0,-1-3 12 15,-2-2 0-15,-1 6 1 0,7-4 0 0,-15 14 0 16,-1 3-13-16,4-4 0 0,-7 1 0 0,4 0-10 16,0-3 10-16,-4 3 0 0,1 0 0 0,20-6 8 15,-5 1-39-15,-7 2-7 0,-2 6-2 16,-6-3-602-16,-1 2-121 0</inkml:trace>
  <inkml:trace contextRef="#ctx0" brushRef="#br0" timeOffset="41376.838">22032 9877 1263 0,'0'0'28'0,"0"0"5"0,0 0 2 0,0 0 1 0,0 0-36 0,0 0 0 0,0 0 0 0,0 0 0 15,0 0 72-15,0 0 8 0,0 0 2 0,0 0 0 16,6-3-19-16,-3-2-4 0,-3-3-1 0,2 3 0 15,-2-1-22-15,0-1-5 0,0-1-1 0,0 2 0 16,3-2-2-16,-3 3 0 0,-3-6 0 0,3 4 0 16,-2 1-15-16,2 1-3 0,-6 0-1 0,3-1 0 15,0 1 3-15,0 0 0 0,-3-1 0 0,0 4 0 16,6 2 0-16,-6 0 1 0,0-3 0 0,-3 6 0 0,0-3-13 16,3 5 9-16,0 3-9 0,0-3 8 0,0 6-8 0,0 0 0 15,0-1 0-15,0 3-11 0,3 3 11 0,-3 0-8 16,0 0 8-16,3 2-8 0,3 1 8 0,-3 0-10 15,3-4 10-15,0 4-10 0,3-1 10 0,0-2 0 16,-3 0 0-16,3 0 0 0,0-3 0 0,3 3 12 16,0-3-2-16,-6 1-1 0,0-4-9 0,6-2 12 15,3 0-12-15,0-3 12 0,-3 1-12 0,3-1 0 16,0-2 0-16,-3-1 0 0,6-2 0 0,-6 0 0 16,3 0 0-16,-3-5 8 0,3 2-8 0,-1-2 0 15,4 0-12-15,-3-3 12 0,0 3-27 0,3-6 3 0,0 0 0 16,0 1-586-16,0 2-117 0</inkml:trace>
  <inkml:trace contextRef="#ctx0" brushRef="#br0" timeOffset="41736.7335">22282 9726 1101 0,'0'0'24'0,"0"0"4"0,0 0 2 0,0 3 2 0,0-1-32 0,0-2 0 0,-9 0 0 0,9 0 0 16,0 0 61-16,0 0 6 0,-3 6 1 0,-9 2 0 16,6-3-14-16,0 3-2 0,0-3-1 0,-3 3 0 15,3 0-5-15,3 3-1 0,-3-1 0 0,0 1 0 16,3 2-13-16,0 0-2 0,0 0-1 0,3 1 0 0,3-4-18 16,-3 3-11-16,0 3 12 0,6-2-12 0,-3-4 8 0,3-2-8 15,0 3 0-15,3-3 0 0,3-3 15 0,-3 0-4 16,3 1-1-16,-6-4 0 0,-6-2 0 0,21 0 0 15,-10-2 0-15,4-1 0 0,-6-2 11 0,3-1 3 16,-6-2 0-16,6 3 0 0,-6-3 9 0,0 0 3 16,-3-5 0-16,6 2 0 0,-6 3-6 0,-3-2-1 15,0-1 0-15,0 1 0 0,0 2-9 0,0 0-1 16,-3 0-1-16,-6 0 0 0,9 0-18 0,0 0 0 16,-3 0 8-16,-3 3-8 15,0 0-37-15,3-3-11 0,3 0-3 0,-3 0-597 0,0 0-119 16</inkml:trace>
  <inkml:trace contextRef="#ctx0" brushRef="#br0" timeOffset="42052.6367">22374 9626 878 0,'0'0'19'0,"0"0"4"0,0 0 1 0,9 7 1 0,0 1-25 0,-6 3 0 0,0-3 0 0,6 3 0 15,-3-1 63-15,3 3 7 0,-7 1 2 0,7-1 0 16,-3-3-4-16,0 4-1 0,3-1 0 0,-6 0 0 15,-3-2-10-15,6-1-1 0,3 1-1 0,-6-3 0 16,6 0 3-16,-3 0 1 0,0 0 0 0,-3-3 0 16,3-2-19-16,-6-3-3 0,0 0-1 0,0 0 0 15,0 0 5-15,0 0 1 0,9-6 0 0,-6-2 0 16,3 0 7-16,-3 3 2 0,3-6 0 0,-3 4 0 0,-6-7-18 16,6 1-3-16,0-3-1 0,0 0 0 0,-3 0 4 15,3 1 1-15,-3-4 0 0,3 3 0 0,-3 3-17 0,0-3-3 16,0 0-1-16,0 3 0 0,3-3-13 15,-3 6 11-15,0-4-11 0,2 1 10 0,-2 2-10 0,0 1 0 16,3-1-10-16,0 3 10 16,0 3-59-16,0-3-5 0,0 3-2 0,0-3-643 15,3 5-129-15</inkml:trace>
  <inkml:trace contextRef="#ctx0" brushRef="#br0" timeOffset="42544.9108">22728 9464 836 0,'0'-2'24'0,"0"-1"4"0,0 0-28 0,0 1 0 0,0-1 0 0,0 3 0 15,0-5 85-15,-3 2 11 0,0-2 3 0,0 2 0 16,0 0-14-16,3 3-2 0,0 0-1 0,-6-2 0 16,0-1-34-16,6 3-6 0,0 0-2 0,-6 3 0 15,0-3-7-15,0 5-1 0,-2 3-1 0,5 0 0 16,0 0-8-16,-3 2-2 0,0 4 0 0,3-1 0 15,3 0-21-15,-3 3 0 0,-3 0 0 0,6 0-8 16,0 2 16-16,0-2 3 0,0 0 1 0,0 0 0 16,3 0 0-16,0-6 0 0,-3 4 0 0,0-1 0 15,3-3-2-15,3-2 0 0,-3-2 0 0,0-1 0 16,3 0 3-16,-6-5 1 0,0 0 0 0,11 3 0 16,-2-3 2-16,-9 0 1 0,9-3 0 0,0-2 0 15,0 0 10-15,-3-3 1 0,0 0 1 0,0-3 0 0,0 1-7 0,-3-4-2 16,3 4 0-16,-3-3 0 0,3-1-2 0,-3 1-1 15,0 0 0-15,0 2 0 0,-3-2-17 0,0 0 8 16,0 2-8-16,0 1 0 0,0 4 11 0,0-2-11 16,0 3 10-16,0 0-10 0,3 5 11 0,-3 0-11 15,0 0 12-15,0 0-12 0,0 0 0 0,0 0 0 16,-3 8 0-16,3 2 0 0,0 1 0 0,0-3 0 16,3 2-12-16,-3 1 12 0,3 2 0 0,-3-5 0 15,9 3 0-15,-9-1 0 0,3-2 0 0,0 0 0 16,0 3 0-16,0-6 0 0,5-2-11 0,-5 2 11 15,3-2-12-15,0-1 12 16,0-2-56-16,0 0-5 0,0 0-1 0,0-2 0 16,-3-1-105-16,6-2-21 0,0-1-4 0,-6-4 0 0</inkml:trace>
  <inkml:trace contextRef="#ctx0" brushRef="#br0" timeOffset="42892.1661">22931 9414 936 0,'0'13'26'0,"-3"-8"7"0,0 3-33 0,0 0 0 0,6 0 0 0,-3 0 0 16,3 3 61-16,0-3 6 0,-3 5 1 0,0-3 0 16,0 4 0-16,5-4 1 0,-2-2 0 0,-3-2 0 15,3 1-17-15,-3-7-3 0,6 6-1 0,-6-6 0 16,0 0 10-16,0 0 2 0,0 0 0 0,0 0 0 16,0 5-17-16,0-5-3 0,0 0-1 0,0 0 0 15,-6-5 9-15,6-3 1 0,0 3 1 0,0-3 0 0,3-3-8 0,-3 3-2 16,-3-3 0-16,3-2 0 15,3 3-27-15,-6-4-5 0,3 1-8 0,0 0 11 16,3 0 5-16,-3 0 0 0,0-1 1 0,3 1 0 0,0 0 9 0,-3 0 2 16,6-1 0-16,-3 1 0 0,0 0-6 15,0 2-1-15,6-2 0 0,-3 0 0 0,3 0-4 0,-3 2-1 16,0 0 0-16,0 1 0 0,0 5-8 0,3-3-8 16,-3 2 9-16,-3 1-9 0,9 0 0 0,-6 2 0 15,5 1 0-15,-2-1 0 0,0 3 0 0,-6 3 0 16,9-1 0-16,-12-2 0 15,9 3-60-15,3-1-8 0,-6 4-1 0,3-1-651 0,-6 0-131 16</inkml:trace>
  <inkml:trace contextRef="#ctx0" brushRef="#br0" timeOffset="43493.4004">23184 9520 1911 0,'0'2'42'0,"0"-2"9"0,0 0 1 0,0 0 2 0,0 0-43 0,0 0-11 0,0 0 0 0,0 0 0 15,0 0 108-15,0 0 19 0,0 0 4 0,0-2 1 16,0-1-61-16,0 3-12 0,0 0-3 0,8-3 0 16,-8-2-38-16,0 5-8 0,0 0-2 0,0 0 0 15,0 0-20-15,3 0-4 0,0-3 0 0,3 3-1131 16</inkml:trace>
  <inkml:trace contextRef="#ctx0" brushRef="#br0" timeOffset="44647.8679">22049 11012 1048 0,'0'0'29'0,"0"0"8"0,0 0-29 0,0 0-8 16,3 5 0-16,-3-5 0 0,0 0 73 0,0 0 14 16,0 0 2-16,0 0 1 0,0 0 30 0,3 0 5 15,3-5 2-15,-6 5 0 0,0 0-50 0,0-8-9 0,0 0-3 0,0 3 0 16,-3-3-39-16,3 0-8 0,-6 3-2 0,6-3 0 16,-3 2 0-16,0 1 0 0,-5 0 0 0,5 2 0 15,3 3 13-15,-6 0 3 0,0 3 0 0,6-3 0 16,-3 5-32-16,0 3 0 0,0 3 0 0,-3-1 0 15,0 6 0-15,6 0 0 0,0 2 0 0,-3-2 0 16,-3 3-20-16,6-1-4 0,6-2-1 0,-3 0 0 16,3 0 25-16,-3-3 0 0,0 0 0 0,3-2-8 15,-3 0 8-15,3-1 0 0,-3-2 0 0,3 0 0 16,-3-3 0-16,-3-5 0 0,5 3 0 0,-5-3 0 16,6 0 0-16,0 0 11 0,0-3-3 0,0-2 0 15,-3 0 19-15,3-3 3 0,-3 0 1 0,3 0 0 16,-6-3-6-16,3 3-1 0,0-2 0 0,0 2 0 15,-3-3 4-15,0 3 1 0,0 1 0 0,0-1 0 16,3 2-29-16,0 1 0 0,-3 0 0 0,3 2 0 0,0-2 0 0,-3 5 0 16,3-6 0-16,3 4 0 0,0-3 0 0,0-1 0 15,0-2 0-15,3 3 0 0,0 0-12 0,0-6-8 16,-1 1-1-16,-2-1-1 0,3-2 2 0,-3 0 1 16,3-1 0-16,0-2 0 0,0-2 4 0,-3-1 1 15,0-2 0-15,3 0 0 0,0-5 6 0,-3-1 8 16,0-2-13-16,0 3 5 0,0-6 8 0,0 0 0 15,-3 3 0-15,-3 2-8 0,-3 1 8 0,-3 0 11 16,6 2-3-16,-3 0 0 0,-3 3-8 0,3 0-17 16,0 2 4-16,0 3 1 0,3 6 12 0,-3-1 0 0,3 3 0 0,0 3 0 15,3 2-15-15,-3 3-3 0,0 0-1 0,3 5 0 16,3 3-1-16,-3 6 0 0,0-1 0 0,0 8 0 16,-3 3 8-16,12 2 0 0,-6 6 1 0,-3 2 0 15,2 3 3-15,1 3 0 16,0 5 0-16,-3 3 0 0,0 2 8 0,3 3 0 0,-6-3 8 0,12 1-8 15,-6-4 0-15,-3 1 0 0,3-3 0 0,0 0-8 16,3-6 8-16,0-2 0 0,-3-2 0 0,3-6 0 16,0-5 12-16,0-3-3 0,0 0 0 0,-3-5 0 15,2-3-1-15,-2-5 0 0,0 3 0 0,0-6 0 16,-6-5 4-16,6 3 1 0,0-6 0 0,-6 3 0 16,6-5 19-16,-6-1 3 0,0 1 1 0,0-5 0 15,0 2-4-15,-3 0-1 0,-3 0 0 0,0-3 0 16,3 1-13-16,-3-1-2 0,-3 3-1 0,0-3 0 15,4 1-24-15,-4-1-5 0,3 1-1 0,0-1-701 16,-3 1-141-16</inkml:trace>
  <inkml:trace contextRef="#ctx0" brushRef="#br0" timeOffset="45121.0337">22779 10073 1364 0,'0'0'30'0,"-3"0"6"0,3-3 2 0,0 3 0 0,0 0-30 0,-3 0-8 0,3-3 0 0,0 3 0 16,0 0 96-16,0 0 17 0,0 6 4 0,3 2 1 15,0 2-69-15,-3 3-13 0,0 3-4 0,0 3 0 16,9 5 1-16,-3 2 0 0,-6 1 0 0,3 4 0 15,-3 4-9-15,0 2-3 0,3 0 0 0,-3 2 0 16,5 1 17-16,-5 3 3 0,0-4 1 0,3 1 0 0,0-3-32 16,-3-3-10-16,0 1 0 0,0-1 0 0,0-2 18 15,0-3-3-15,0-3-1 0,0-2 0 0,0 3-2 0,0-9-1 16,0 1 0-16,0-3 0 0,0-3-11 0,3-3 0 16,0 1 0-16,-3-6 0 15,3 1-36-15,-3-6-10 0,0 0-2 0,6-3 0 16,-3 0-87-16,6-2-17 0,-6-6-4 0</inkml:trace>
  <inkml:trace contextRef="#ctx0" brushRef="#br0" timeOffset="45827.7582">22987 10480 1458 0,'0'0'32'0,"-6"-5"6"0,6 0 2 0,0 2 1 0,-3-2-33 0,0-1-8 0,-3 4 0 0,6-4 0 15,-6 6 39-15,6 0 5 0,-3 0 2 0,3 0 0 16,0 0-25-16,-9 8-5 0,6 3 0 0,-3 0-1 16,3-1-4-16,0 6-1 0,-2 0 0 0,5 2 0 15,0-2 15-15,-3 3 3 0,3-1 1 0,-3 1 0 16,0-1-12-16,3-2-2 0,3-3-1 0,0 1 0 16,0-1-2-16,2-3 0 0,1-2 0 0,0 0 0 15,-3-2-3-15,6-1-1 0,-9-5 0 0,6 3 0 16,3-6 2-16,-3 0 0 0,3 1 0 0,-3-4 0 15,0-2 10-15,3 0 1 0,-6-2 1 0,3-1 0 16,0 1-14-16,0-4-8 0,-6 1 10 0,9 3-10 16,-6-4 10-16,3 1-10 0,-3 3 10 0,-3-1-10 0,0 3 14 15,0 0-3-15,0 3-1 0,0 5 0 0,0 0-10 0,0 0 0 16,0 0 9-16,0 0-9 0,0 0 0 0,0 0 0 16,0 0 0-16,0 10 0 15,6-2 0-15,-4 0 0 0,1 0 0 0,0 3 0 0,3-3-8 0,0-3 8 16,-6-5-8-16,3 8 8 0,-3-3 0 0,6 1-8 15,-6-6 8-15,9 2 0 0,-3 1-14 0,-6-3 2 16,0 0 1-16,6 0 0 0,6-5 0 0,-12 5 0 16,3-6 0-16,0 1 0 15,3-3-33-15,0 0-6 0,0 0-2 0,-3 0 0 16,0 0-4-16,0 0-2 0,3 0 0 0,-6 3 0 0,3 0 30 0,-3 5 5 16,0 0 2-16,0 0 0 0,0 0 21 0,0 0 0 0,0 0 0 0,3 5 0 15,3 3 21-15,-3 0 9 0,0 0 2 0,0-3 0 16,0 3 16-16,-3-8 4 0,5 6 1 0,-5-6 0 15,3 7-9-15,-3-7-3 0,0 0 0 0,0 0 0 16,0 0 1-16,0 0 0 0,0 0 0 0,0 0 0 16,0 0 6-16,6-7 2 0,0 1 0 0,-6-4 0 15,9-1-20-15,-6 0-4 0,0-2-1 0,0 0 0 16,0-3-13-16,3 0-2 0,-3 0-1 0,-3-2 0 16,9-1-9-16,-6 3 0 0,0 3 9 0,3 0-9 15,-6 0 0-15,0 2 9 0,0 3-9 0,6 3 0 16,-6 5 8-16,0 0-8 0,0 0 0 0,0 0 0 15,6 8 0-15,0 0 0 0,-3 0 0 0,-3 0 0 16,9 2 0-16,-9 1 0 0,6 2 0 0,-3-2-9 0,3-1-1 16,-3 1 0-16,0 2 0 0,-3-5 0 15,8 3-35-15,-5-3-7 0,0-1-2 0,3 1 0 16,-6-2-118-16,9-1-24 0,-9 0-5 0</inkml:trace>
  <inkml:trace contextRef="#ctx0" brushRef="#br0" timeOffset="46188.813">23437 10311 1256 0,'0'0'28'0,"0"-3"5"0,0-5 2 0,0 0 0 0,-3 0-35 0,-3 3 0 16,6 2 0-16,0 3 0 0,0 0 57 0,0 0 5 16,-6 0 1-16,6 0 0 0,-6 6-35 0,3 2-6 15,-3 2-2-15,3 1 0 0,0 5-12 0,3 0-8 16,0-1 8-16,-3 4-8 0,3-1 15 0,0-2-2 0,0 3 0 0,3-3 0 15,-3-3 15-15,3 0 2 0,0 0 1 0,-3-5 0 16,6 3 9-16,-3-3 3 0,0-3 0 0,-3-5 0 16,0 0-8-16,0 0-2 0,0 0 0 0,6-2 0 15,-3-6 11-15,3 0 1 0,-3-3 1 0,-3 3 0 16,5-5-2-16,-2-3-1 0,3-2 0 0,-3-1 0 16,0-2 1-16,-3-3 0 0,9 0 0 0,-9-2 0 15,6-3-15-15,-3 0-2 0,-3-1-1 0,0-1 0 16,0-4 18-16,0 1 3 0,-6 0 1 0,0-4 0 15,0 4-31-15,0 2-5 0,0 1-2 0,-2 1 0 16,-1 4-10-16,3 2 0 0,0 0 9 0,-3 6-9 16,3 2-16-16,3 3-8 0,-3 0-2 0,0 5 0 15,6 0-108-15,0 0-22 0,-3 2-4 0</inkml:trace>
  <inkml:trace contextRef="#ctx0" brushRef="#br0" timeOffset="46740.4059">23588 10213 1332 0,'-3'13'29'0,"3"-5"7"0,0-3 0 0,0 3 1 0,-6 0-29 0,6 0-8 16,0-8 0-16,6 5 0 0,-6-5 76 0,0 0 15 0,0 0 2 0,0 0 1 15,0 0-41-15,0 0-8 0,0 0-1 0,3 0-1 16,6-2-3-16,-6-3 0 0,0-3 0 0,0 0 0 15,0-3-1-15,-3-2-1 0,0 0 0 0,0-1 0 16,6-1-6-16,-6-4 0 0,3 0-1 0,0 1 0 16,-3-1-7-16,0 4-2 0,3-4 0 0,0 6 0 15,0-3-14-15,-3 5-8 0,9 1 10 0,-9 2-10 16,9 3 0-16,-9 5 0 0,0 0 0 0,6 0 0 16,0 2 0-16,3 3 0 0,-6 3 0 0,6 0 0 15,-9 6-9-15,9-1 9 0,-4 0 0 0,1 3-9 16,-6-3 9-16,9 3 0 0,-9-3 0 0,9 0-8 15,-6 1 8-15,0-1 0 0,0-2 0 0,0-1 0 16,-3-2 0-16,6 0 0 0,-6-3 0 0,0-5 0 16,0 0 21-16,0 0 0 0,0 0 0 0,0 0 0 15,0 0 5-15,0 0 1 0,0 0 0 0,3-5 0 16,-3-3-7-16,6-3-2 0,-3 1 0 0,-3-3 0 0,3-1-10 0,-3 1-8 16,6-3 9-16,-3-2-9 0,3 2 0 0,0 0 8 15,-3-2-8-15,0 4 0 0,0-2 0 0,3 3 0 16,-3 3 0-16,-3-4 0 0,9 6 0 0,-6 1 0 15,-3 1 0-15,6 4 0 0,-6 2 0 0,3-3 0 16,3 6 0-16,-6-3 0 0,3 8-9 0,2-1 9 16,1 1 0-16,0 3-9 0,-3 0 9 0,3-1 0 15,0 3 0-15,0 1 0 0,-3-4 0 0,3 1 0 16,0-1 0-16,-3 1-8 0,3-3-10 0,-6 0-2 16,6 0 0-16,-3 0 0 15,3-3-49-15,0 0-11 0,-6 1-1 0,9-4-925 16</inkml:trace>
  <inkml:trace contextRef="#ctx0" brushRef="#br0" timeOffset="47307.2671">24011 9813 1552 0,'3'-8'44'0,"-3"8"10"0,0 0-43 0,-3-7-11 0,-3 1 0 0,6-2 0 16,0 3 48-16,0 5 8 0,0 0 2 0,0 0 0 15,0 0 6-15,0 0 0 0,0 0 1 0,-9 3 0 16,-3 5-49-16,6 0-16 0,0 5 10 0,3 3-10 16,-3 2 0-16,3 3 8 0,3 0-8 0,-6 3 0 15,6-3 8-15,0 1-8 0,0-4 8 0,0 1-8 16,6-1 14-16,-3 1-2 0,-3-3-1 0,6-3 0 0,0-3 2 0,-3 1 1 16,3-6 0-16,0 3 0 15,0-5-6-15,-6-3 0 0,0 0-8 0,0 0 12 0,0 0 0 0,9-5-1 16,-3-3 0-16,-3-3 0 0,3 3-1 0,0-5 0 15,-3 0 0-15,3-1 0 0,-6 1-10 0,0 0 10 16,6 0-10-16,-3 0 10 0,0 2-10 0,0-2 8 16,-3-1-8-16,3 4 8 0,-3 2-8 0,0 3 10 15,0 5-10-15,0 0 10 0,0 0-10 0,0 0 0 16,0 0 0-16,0 0 0 0,3 8-15 0,6 0 5 16,0-3 1-16,-1 5 0 0,-5-4-13 0,9 2-2 15,-3-3-1-15,0 3 0 16,-3-3-7-16,3 0-2 0,-3-2 0 0,0 2 0 0,3 1 16 0,-3-1 3 0,-6-5 1 15,0 3 0-15,6-3 14 0,-6 0 0 0,0 0 0 0,0 0 0 16,0 0 17-16,0 0 7 0,0 0 0 0,0 0 1 16,0 0 21-16,3-3 4 0,3-2 1 0,-3-1 0 15,-3-2-5-15,3 3-1 0,-3-3 0 0,6-2 0 16,-3-4-6-16,-3 4-2 0,0-1 0 0,6 1 0 16,-3-1-13-16,-3-2-2 0,3 2-1 0,0 1 0 15,-3 2-8-15,2 0-1 0,1 0-1 0,-3 3 0 16,6-1-11-16,-3 1 0 0,-3 5 0 0,0 0 0 15,0 0-8-15,0-3-8 0,0 3 0 0,9 0-1 16,-6-2-45 0,-3 2-9-16,0 0-1 0,9 0-1 0,0-3-34 0,-3 3-6 15,-6 0-2-15,6-3-781 0</inkml:trace>
  <inkml:trace contextRef="#ctx0" brushRef="#br0" timeOffset="47606.6488">24306 9139 1378 0,'0'0'30'0,"0"0"6"0,-3 5 2 0,6 3 2 0,0 3-32 0,-3 2-8 15,6 3 0-15,-3 0 0 0,-3 2 74 0,9 3 14 16,-7 0 2-16,-2 3 1 0,9 3-23 0,-9 2-4 0,9 0 0 0,-6 3-1 15,-3 2-7-15,3-2-2 0,0-3 0 0,-3 3 0 16,0-6-2-16,3 3 0 0,-3-2 0 0,0-4 0 16,0 1-29-16,0 0-7 0,0-5 0 0,0 2-1 15,9-3-7-15,-9-2-8 0,0-3 11 0,0 1-11 32,0-1-16-32,0-3-9 0,0 1-3 0,0-3 0 15,0 0-36-15,0-8-7 0,0 0-1 0,0 0-563 0,0 0-112 0</inkml:trace>
  <inkml:trace contextRef="#ctx0" brushRef="#br0" timeOffset="47861.5499">24478 9493 1548 0,'0'0'34'0,"0"0"7"0,0 0 2 0,0 0 0 0,3-2-35 0,-3 2-8 0,0 0 0 0,0 0 0 16,0 5 73-16,0 3 13 0,0 0 2 0,-3 2 1 0,3 4-6 0,-3-1-2 15,-3 3 0-15,6 2 0 0,-9 1-15 0,6-1-3 16,1 1-1-16,-1-1 0 0,3-2-13 0,0 3-2 16,0-3-1-16,3-3 0 0,-1-3-26 0,1 4-4 15,-3-4-2-15,9-2 0 0,-9 0-14 0,6-3 11 16,0 1-11-16,0-1 10 0,3-2-10 0,0-1 0 16,-3 4 0-16,9-4 0 15,-9 1-39-15,9 2-3 0,-3-2-1 0,0 2-705 16,-3 0-140-16</inkml:trace>
  <inkml:trace contextRef="#ctx0" brushRef="#br0" timeOffset="48463.1157">23014 11075 1668 0,'-12'0'47'0,"12"0"11"0,0 0-46 0,0 3-12 0,0 0 0 0,-3 5 0 16,3 0 42-16,3 5 6 0,-3 3 2 0,6 2 0 16,-3 3-3-16,6 6-1 0,0-1 0 0,3 6 0 15,0 2-27-15,2 1-6 0,-2 2-1 0,0 3 0 16,-3-3 16-16,3 5 4 0,-3-5 0 0,-3 3 0 15,6-1-3-15,-6-2 0 0,0-2 0 0,3-3 0 16,-3-1-5-16,0-2-2 0,0-2 0 0,0-3 0 16,-6-6-6-16,8 3 0 0,-5-5-1 0,0-2 0 15,0-4-15-15,0-2 0 0,3-3-9 0,-6-5 9 32,0 0-64-32,6 0-6 0,0-5-2 0,3 0-576 0,-6-6-115 0</inkml:trace>
  <inkml:trace contextRef="#ctx0" brushRef="#br0" timeOffset="48757.2936">23306 11406 1371 0,'0'0'30'0,"0"8"6"0,0-3 2 0,-3 3 1 0,0 3-31 0,3 2-8 0,-3 3 0 0,3 3 0 0,3-1 60 0,0 3 12 16,0-2 1-16,3 5 1 0,-1-1-30 0,1-4-7 15,3 2-1-15,0-2 0 0,0-6-19 0,3 3-4 16,0-3-1-16,0-2 0 0,0-4-1 0,-3 1-1 15,3-2 0-15,-3-4 0 0,0-2 10 0,2 0 1 16,-5-5 1-16,-3 0 0 0,6-3 33 0,-3 0 6 0,0-3 2 0,-6-2 0 16,0 0 5-16,0 0 0 0,0-1 1 15,-3 1 0-15,0 0-16 0,-3 0-3 16,-3-1-1-16,3 4 0 0,-3-1-16 0,1 1-3 0,-1 2-1 0,0 0 0 16,0 0-13-16,3 3-4 0,-3-1 0 0,3 1 0 15,-3 0-24-15,6-1-6 0,-3 4-1 0,6 2 0 31,0 0-124-31,-3-5-25 0,3 5-4 0</inkml:trace>
  <inkml:trace contextRef="#ctx0" brushRef="#br0" timeOffset="49047.482">23556 11332 1630 0,'0'0'36'0,"0"0"7"0,0 0 1 0,0 0 3 0,0 0-38 0,0 0-9 0,0 0 0 0,0 0 0 0,-6 0 74 0,6 0 13 15,0 0 2-15,0 0 1 0,-6 5-43 0,0 3-9 16,3 3-2-16,-3 2 0 0,6 0-15 0,0 1-3 16,0 1-1-16,0 4 0 0,0-3 8 0,0 2 2 15,0 1 0-15,9-3 0 0,-9 2-4 0,9-2-1 16,-3 0 0-16,0-3 0 0,2-2-14 0,1-1-8 16,0 1 10-16,3 0-10 0,-3-6 8 0,3 0-8 15,-3 1 0-15,3-4 0 0,0-2 0 0,-3-2-8 16,6-1-1-16,-3 0 0 15,-1-2-24-15,1-3-5 0,0-3-1 0,-3 3 0 16,0-5-5-16,3 3-2 0,-3-6 0 0,3 3 0 16,-3-3-34-16,0 0-6 0,0-3-2 0,0 1-716 0</inkml:trace>
  <inkml:trace contextRef="#ctx0" brushRef="#br0" timeOffset="49387.4631">23838 11232 1269 0,'0'0'36'0,"-6"-3"8"0,6 3-36 0,0 0-8 0,0 0 0 0,-9 3 0 16,-2-1 86-16,8 4 15 0,-3 1 3 0,0 1 1 15,0 0-25-15,-3 6-4 0,6-1-2 0,-3 0 0 16,3 0-28-16,0 6-6 0,-3-3 0 0,6 2-1 16,0 1-7-16,0-1 0 0,6 1-1 0,-3-3 0 15,0-3-12-15,0-3-3 0,3 1 0 0,0 0 0 16,-3-3-6-16,6-1-2 0,0-1 0 0,-6-4 0 16,8-2 0-16,-2 0-8 0,-3-2 12 0,-3-6-4 15,9 3 4-15,-6-3 1 0,-3-3 0 0,6 3 0 16,-3-5-13-16,0 2 8 0,-6 1-8 0,0-1 0 15,9 0 13-15,-9 1-3 0,0-1-1 0,0 3 0 0,0 0-1 0,0 1-8 16,0 1 12-16,0 6-4 0,0 0-8 0,0 0 12 16,0 0-12-16,0 0 12 0,0 0-12 0,0 0 0 15,0 8 0-15,0-3 8 0,0 6-8 0,0 0 0 16,6-3 0-16,-3-1 0 0,0 1 0 0,6 0-9 16,-9-2 9-16,9-1 0 0,-3-2-23 0,0-1 3 15,3-2 0-15,-1 0 0 16,-5-2-43-16,6-1-8 0,3-5-1 0,-3 3-1 15,-3-6-99-15,0-2-20 0,3 0-4 0</inkml:trace>
  <inkml:trace contextRef="#ctx0" brushRef="#br0" timeOffset="49621.1925">24005 10692 1411 0,'0'0'31'0,"0"0"6"0,0 0 2 0,0 0 1 0,0 0-32 0,6 8-8 0,-6 5 0 0,0 0 0 15,3 3 62-15,-3 5 11 0,0 0 3 0,0 3 0 16,0 0-24-16,0 3-4 0,0 2 0 0,0 0-1 16,0 0-7-16,6 0-2 0,-3 0 0 0,0 0 0 15,0 0-14-15,-3-2-2 0,3-1-1 0,0 1 0 16,-3-4-13-16,0-1-8 0,6-4 10 0,-3 3-10 16,0-2 0-16,-3-1 0 0,0-4 0 0,0-4 0 15,0 1-31 1,0-1-5-16,-3-2-2 0,0 0-554 0,-3-3-112 0</inkml:trace>
  <inkml:trace contextRef="#ctx0" brushRef="#br0" timeOffset="49858.9299">23960 11165 1422 0,'0'0'31'0,"0"0"6"0,3-5 2 0,6-3 1 0,-3 0-32 0,0 0-8 15,6-2 0-15,-3-1 0 0,0 3 62 0,6-2 10 16,-3 2 3-16,0 0 0 0,0 5-35 0,-1 0-8 15,-2 3 0-15,9 6-1 0,-6 2-14 0,3 0-2 16,-3 2-1-16,0 3 0 0,0 3 14 0,-3 0 4 16,0 0 0-16,0 3 0 0,-3-1 20 0,2 1 4 15,1-1 0-15,-3-2 1 0,0 0-17 0,-6-3-4 0,9 0-1 0,-9-2 0 16,9 0-17-16,-6-4-3 0,0-1-1 0,3-4 0 31,-6-2-36-31,0 0-7 0,0 0-2 0,0-8-647 0,9-2-130 0</inkml:trace>
  <inkml:trace contextRef="#ctx0" brushRef="#br0" timeOffset="49972.8398">24187 10872 1098 0,'0'0'24'0,"0"0"4"0,0 8 2 0,0-3 2 0,0 0-32 0,6 1 0 0,0-1 0 0</inkml:trace>
  <inkml:trace contextRef="#ctx0" brushRef="#br0" timeOffset="50558.7639">24356 10978 1384 0,'0'0'39'0,"0"0"9"0,-6 2-38 0,3-2-10 0,-6 3 0 0,6-3 0 0,-3 5 72 0,6-5 13 16,-2 3 3-16,-1 2 0 0,-3 3-18 0,6 3-3 15,-3-3-1-15,3 5 0 0,-6 0-45 0,6 0-9 16,6 0-1-16,-3 3-1 0,-3-2-10 0,6 1 12 16,-3-1-12-16,-1-1 12 0,4 0-12 0,-3 0 0 15,6-2 0-15,-3-3 8 0,-3 0-8 0,0-3 0 16,6 0 0-16,-9-5 0 0,0 0 0 0,9 0 0 16,0-2 0-16,0-1 0 0,-3 0 8 0,0-4 0 0,-3-1 0 0,3-3 0 15,-3 0 0-15,-3-2 0 0,9 3 0 0,-6-6 0 16,-3 0 0-16,6 3-8 0,-3-3 12 0,-3-3-4 15,0 3-8-15,6 0 12 0,-3 3-12 0,-3-3 12 16,0 1-12-16,3 1 8 0,0 4-8 0,-1-1 8 16,1 3 0-16,-3 0-8 0,0 8 12 0,0 0-4 15,0 0 3-15,0 0 0 0,0 0 0 0,6 8 0 16,-3 0-11-16,6 3 8 0,-9-1-8 0,3 1 8 16,6-1-8-16,-3 1 8 0,-3-3-8 0,0 3 8 15,0-4 10-15,3 1 2 0,-6 0 0 0,6 0 0 16,-3-2 8-16,-3-6 3 0,0 5 0 0,0-5 0 15,0 0 4-15,0 0 1 0,0 0 0 0,9 3 0 16,-6-1-4-16,-3-2 0 0,0 0 0 0,9-2 0 0,3-4-12 0,-3-2-2 16,-3-2-1-16,3-1 0 15,-3-2-3-15,2 0-1 0,-2-3 0 0,0 3 0 16,3-3-4-16,-3 0-1 0,-3 3 0 0,6-1 0 0,-6 1-8 0,6 3 0 16,-3-1 9-16,0 6-9 0,-6-3 0 0,6 5 0 15,-3 0 0-15,-3 3 8 0,6 0-8 0,-3 6 0 16,6 2 0-16,-6 0 0 0,6 2 0 0,3 1 0 15,-7-1 0-15,4 4 0 0,0-1 0 0,3-3 0 16,-3 1 0-16,3 0 0 0,0-3 0 0,0-1 0 16,6-1 0-16,0-1-8 15,2-2-122-15,1-1-24 0,-3 1-5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58:13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5684 10247 1276 0,'0'0'36'0,"0"0"8"0,0 0-35 0,0 0-9 0,0 0 0 0,0 0 0 16,0 0 60-16,0 0 9 0,0 0 3 0,0 0 0 15,0 0-42-15,0 0-8 0,0 0-2 0,0 0 0 16,6-5 7-16,0 2 1 0,-6 3 0 0,6-2 0 16,0-1 4-16,0 3 0 0,3 0 1 0,-3 0 0 15,0 0-15-15,0 0-3 0,0 0-1 0,3 3 0 16,0-3 5-16,0 0 1 0,-3 2 0 0,5-2 0 0,-2 0 7 15,0 3 1-15,3 0 1 0,-3-3 0 16,0 0-3-16,0 0-1 0,3 0 0 0,-3 0 0 16,0-3-8-16,0 3-1 0,3-3-1 0,0 3 0 0,-4 3-5 15,4-3-1-15,3 0 0 0,0 0 0 0,0 3-9 0,-3-3 0 16,3 0 0-16,0 0 8 0,3-6-8 0,-4 6 0 16,4 0 0-16,-3 0 0 0,0 0 0 0,0 0 0 15,0 0 0-15,0-5 0 0,3 0 0 0,-4 2 0 16,-2 3 0-16,6 3 0 0,0 2 0 0,0 0 0 15,0-5 0-15,-3 0 8 16,3 0-8-16,-4-2 0 0,4 2 0 0,3 0 8 0,0 0-8 0,0 0 0 16,0 0 0-16,5-3 0 0,1 3 0 0,0 0 0 0,-6 0 0 15,3 0 0-15,-1 0 0 0,1 0 0 0,-3 0 0 0,0 0 0 16,3-5 0-16,0 5 0 0,2 2 0 0,-2-2 0 16,3-5 0-16,-3 0 0 0,0 5 0 0,-1 0 0 15,1 3 0-15,0-3 0 0,0-3 0 0,-3 0 0 16,-1 1 0-16,4 4 0 0,-3 1 0 0,-3 2 0 15,0-5 0-15,0 0 0 0,3-5 0 0,-1-3 0 16,1 3 0-16,-3 2 0 0,0-2 0 0,0 5 0 16,3 5 0-16,-1-5 8 0,1-5-8 0,-3 2 0 15,3 6 0-15,0-3 0 0,0-8 0 0,5 0 0 16,-2 3 0-16,-3 2 0 0,3 0 0 0,-6 6 0 16,-3 2 0-16,6-7 8 0,-4-6-8 0,4 0 0 0,-3 2 8 15,0 4-8-15,0-4 0 0,0 9 8 0,-3 5-8 16,2-5 0-16,1-6 0 0,0 0 0 0,0 9 0 0,3-6 0 15,-3-3 0-15,0 3 0 0,-4 0 0 16,4-3 0-16,3-2 0 0,3 0 0 16,-3-1 0-16,0 4 0 0,-1 2 0 0,-2-3 0 0,0 3 8 0,0-2-8 15,0 2 0-15,-3-3 8 0,0 0-8 0,-1 3 0 16,-2 0 0-16,6 0 8 0,-3 0-8 0,0 0 0 16,-3 0 0-16,3 0 8 0,-3 3-8 0,0-3 0 15,3 0 0-15,-1 3 8 0,-5-1-8 0,6-2 0 16,0 0 0-16,-3 0 0 0,3 0 8 0,-3 0-8 15,0-2 8-15,0 2-8 0,2 0 0 0,1 0 8 16,-3 0-8-16,0 0 0 0,3 0 0 0,0 0 0 0,0 0 8 0,-3 0-8 16,0 0 0-16,0-3 0 0,-1 3 0 0,-2-3 8 15,3 3-8-15,0 0 0 0,0 0 0 16,0 0 0-16,0 0 0 0,3 0 0 0,0 0 0 0,-3 0 0 16,2 3 0-16,-2-3 0 0,0 0 0 0,3 0 0 15,0 0 0-15,-3 0 0 0,0-3 0 0,3 1 0 16,0 2 0-16,-3-3 0 0,2 3 0 0,-2 0 0 15,-3-3 0-15,3 3 0 0,0-5 0 0,3 2 0 16,-3 3 0-16,0 0 0 0,0 0 0 0,0-2 0 16,-1-4 0-16,-2 4 0 0,-9 2 0 0,12-3 8 15,-12 3-8-15,0 0 10 0,12 0-10 0,-12 0 10 16,0 0-2-16,9-2-8 0,-9 2 12 0,0 0-4 16,0 0 1-16,12 0 0 0,-12 0 0 0,0 0 0 15,0 0 1-15,0 0 0 0,0 0 0 0,0 0 0 16,0 0-10-16,0 0 12 0,0 0-12 0,0 0 12 0,0 0-23 0,0 0-4 15,0 0-1-15,0 0-700 16,0 0-140-16</inkml:trace>
  <inkml:trace contextRef="#ctx0" brushRef="#br0" timeOffset="1357.4534">9203 9665 1119 0,'0'0'24'0,"0"0"6"0,0 0 1 0,0 8 1 0,0 0-32 0,0 0 0 16,0-3 0-16,0-5 0 0,0 11 49 0,3-3 4 0,-3 2 1 0,0-2 0 16,3 0-23-16,0 3-5 15,-3-6-1-15,3 6 0 0,-3 13-1 0,0-9 0 16,2-7 0-16,1 6 0 0,-3 4 7 0,3-5 1 0,-3-2 0 0,3 0 0 16,0-6 7-16,-3 3 1 0,0-3 1 0,0-2 0 15,0 2 15-15,0 0 4 0,3 1 0 0,-6-4 0 16,3 6-13-16,0-5-3 0,0-3 0 0,0 5 0 15,0-5-10-15,0 0-2 0,0 0-1 0,0 0 0 16,0 0-10-16,0 0-1 0,0 0-1 0,0 0 0 16,0 0-4-16,0 0-1 0,0 0 0 0,0 0 0 15,0 0-3-15,0 0-1 0,0-5 0 0,0-3 0 16,0 0-10-16,0-3 10 0,0 1-10 0,0-1 10 16,0-2-10-16,0 5 10 0,0-5-10 0,0 0 10 15,0 2-10-15,0 0 0 0,3 1 0 0,0-1 8 16,0 1-8-16,0-1 0 0,-3-2 0 0,3 5 0 15,3-3 0-15,-6 3 0 0,3 0 0 0,0 1 0 0,3-1 0 0,-3 2 0 16,-3 1 0-16,6 0 0 0,-3 2 0 0,0 3 0 16,3-3 0-16,-6 3 0 0,0 0 0 0,6 6-9 15,0-4 9-15,0 4 0 0,-3-1-8 0,3 3 8 16,0 2 0-16,-3-2 0 0,0 0 0 0,0 0-8 16,3 0 8-16,-3 0 0 0,0 3 0 0,0-1 0 15,-3-4 0-15,3 4 0 0,-1-2 0 0,-2 3 0 16,3-3 0-16,-3-3 0 0,0-5 0 0,0 0 0 15,3 5 0-15,-3-5 0 0,0 0 8 0,0 0-8 16,0 0 0-16,0 0 0 0,0 0 10 0,0 0-10 16,3-8 10-16,0 3-10 0,0 2 11 0,0-2-11 15,0-3 12-15,0 0-12 0,0-2 10 0,0-1-10 16,-3 0 8-16,3-2-8 0,0 0 0 0,0-3 0 0,0 3 8 0,-3 0-8 16,3 2 0-16,0 0 0 0,0 1 0 15,0-1 8-15,0-5-8 0,0 6 0 0,0-1 0 0,0 6 0 16,0-3 0-16,0 0 0 0,0 0 0 0,0 6 0 15,-3 2 0-15,0 0 0 0,0 0 0 0,3-3 0 16,-3 3-15-16,0 0 5 0,0 0 1 0,6 8 0 16,0 0 9-16,-3 0-10 0,0 2 10 0,-3 1-10 15,0-1 10-15,3 1-10 0,0-3 10 0,0 5-10 16,0 0 10-16,3 1 0 0,0-4-9 0,2 1 9 16,1-1 0-16,-3 4-9 0,0-4 9 0,6 3 0 15,-3-5-8-15,0 3 8 0,3-3 0 0,-3 0 0 16,3-3-8-16,-3 0 8 0,0-2 0 0,0-3 0 0,0 0 0 15,2 0 0-15,-5-3 0 0,3-2 0 16,-3 2 0-16,3-2 0 0,0-3 0 0,0 0 0 16,-3 0 0-16,3 3 0 0,-3-3 0 0,3-5 0 0,-3 0 0 15,0-1 0-15,0-1 0 0,0 1 9 0,0-2-9 0,0 1 8 16,-1-7-8-16,-2 7 8 0,0-1-8 0,0 0 10 16,-3 3-10-16,0-1 10 0,0 1-10 0,0 0 0 15,0 0 0-15,-6 2 0 0,3 3 8 0,1 5-8 16,-1-2 8-16,3 5-8 0,0 0 0 0,-3-2 0 15,-3 2 8-15,6 0-8 0,0 0 0 0,-6 5 0 16,-3 0 0-16,3-2 0 0,3 2 0 0,0 6 0 16,-3 2 0-16,3 0 0 0,0 0 0 0,3 1 0 15,3 1 0-15,-3 1 0 0,-3 3 0 0,6-3 0 16,0 0 0-16,3-1 0 0,-3-1 0 0,3 2 0 16,0-3 0-16,3-3 0 0,-3-2 0 0,3 0-12 0,-1 0 4 0,4-3 8 31,0-2-69-31,0-3-7 0,0 5 0 0,3-5-1 15,0-2-61-15,3-1-12 0,-3-5-2 0</inkml:trace>
  <inkml:trace contextRef="#ctx0" brushRef="#br0" timeOffset="1964.3061">9935 9562 1346 0,'0'0'29'0,"3"5"7"0,0-5 0 0,-3 0 3 0,0 0-31 0,3-5-8 16,-3-3 0-16,3-2 0 0,-3 10 81 0,0-3 15 16,0-2 4-16,0-1 0 0,0-2-16 0,-3 3-2 15,0 2-1-15,3 3 0 0,0-5-32 0,-6 2-6 0,0-2-2 0,0 3 0 16,3-1-13-16,3 3-4 0,0 0 0 0,-9-3 0 16,-3 6-15-16,12-3-9 0,0 0 10 0,-6 8-10 15,0 2 0-15,0 1 0 0,3 2 0 0,3 3 0 16,-3-3 0-16,3 3-10 0,-3-3 10 0,3 3-8 15,6 3 8-15,-6-1-8 0,0-2 8 0,3-3-8 16,0 1 8-16,0-4 0 0,0 1 0 0,0-3 0 16,-3-8 0-16,6 5 0 0,0 0 0 0,-6-5 0 15,0 0 0-15,6 3 0 0,3-6 0 0,0 1 0 16,-3-4 13-16,3 1-1 0,0 0-1 0,-3-3 0 16,0-3 1-16,0 3 0 0,-6 0 0 0,6-2 0 15,-4-3-4-15,1-1-8 0,0 4 12 0,0-1-4 16,0 1-8-16,0 2 8 0,-3 0-8 0,0 3 8 15,0-3-8-15,0 8 0 0,0 0 0 0,0 0 8 16,0 0-8-16,0 0 0 0,0 0 9 0,0 0-9 16,3 8 8-16,0-1-8 0,0 4 10 0,3 0-10 15,-3-3 0-15,3-1 0 0,-3 1 0 0,3 0 0 0,-3 3 0 0,3-3 0 16,0-3 0-16,-3 0 0 16,3 1-35-16,3-4-3 0,-6 1-1 0,-3-3 0 15,0 0-62-15,12-3-13 0,-3 3-2 0,0-2-473 16,0-4-95-16</inkml:trace>
  <inkml:trace contextRef="#ctx0" brushRef="#br0" timeOffset="2310.4996">10179 9390 1321 0,'-3'11'28'0,"3"-3"7"0,0-8 1 0,0 0 2 0,0 0-30 0,-9 2-8 0,3-2 0 0,0 0 0 15,6 0 67-15,-3 0 12 0,-3 0 2 0,0 0 1 16,-3 3-32-16,3 0-6 0,6-3-2 0,-3 2 0 15,-3 1-24-15,6-3-5 0,-3 8-1 0,0 0 0 16,0-3-12-16,3 0 0 0,0 1 0 0,3 2 0 16,0-1 0-16,0-1 0 0,-3-6-12 0,6 8 12 15,3 0-8-15,-3-3 8 0,0-2 0 0,0 2 0 16,0 3 0-16,3 0 0 0,-3 0 0 0,0 0 0 16,0 0 0-16,0-3 0 0,0 3 12 0,-3 0-3 15,3 0 14-15,-6-3 2 0,0-5 1 0,3 8 0 16,0 0 19-16,0 0 4 0,-3-8 1 0,0 8 0 15,-3 0-5-15,0 0-1 0,0-1 0 0,-3 1 0 16,3-2-12-16,0 2-2 0,0-3-1 0,3-5 0 16,-6 5-13-16,6-5-4 0,0 0 0 0,-6 6 0 15,0-4-12-15,6-2 0 0,0 0 0 0,-3 0 0 16,3 0-65-16,0 0-10 0,-3-8-1 0,3 3-584 16,3-3-117-16</inkml:trace>
  <inkml:trace contextRef="#ctx0" brushRef="#br0" timeOffset="2760.875">10289 9345 1188 0,'0'32'26'0,"0"-24"6"0,0-8 0 0,0 10 1 0,0-10-33 0,0 0 0 0,-3 11 0 0,3-11 0 15,0 8 76-15,0 2 8 0,0-2 1 0,3 0 1 16,-3 6-39-16,3-1-8 0,-3-3-2 0,3 4 0 15,0-1 15-15,0 0 4 0,0 3 0 0,3-3 0 16,0-2-15-16,0-1-2 0,0-2-1 0,0 3 0 16,-6-3-17-16,6 2-3 0,-3-4-1 0,-3-6 0 15,9 8-3-15,-1-3-1 0,1-2 0 0,-9-3 0 16,9-6 2-16,0 4 0 0,-9 2 0 0,9-6 0 16,0 1 0-16,0-3 0 0,-6-2 0 0,0 2 0 15,3-3-3-15,-3 0-1 0,0-2 0 0,0 0 0 16,0 0-11-16,0-1 0 0,-3 1 0 0,0 0 8 15,0-3-8-15,-3 3 0 0,3 2 0 0,0 1-11 16,-3 2 11-16,-3 0 0 0,3 5-9 0,3 3 9 16,0 0 0-16,0-5 0 0,0 5-9 0,0 0 9 15,0 0-8-15,0 0 8 0,0 0-12 0,3 8 12 0,-3 2-9 16,6-2 9-16,-3 6 0 0,-3-1-9 0,3 0 9 0,-3 0 0 16,6 3 0-16,-3-3 0 0,0-2 0 0,3 0 0 15,0-3 0-15,-3-1 0 0,3 1 0 0,0 0 0 16,0-2 0-16,-1-1 0 15,1-2-34-15,0 2-5 0,0-2-1 0,3-3 0 16,-3-3-61-16,0-2-13 0,0-1-2 0,-3-2-413 16,3 3-83-16</inkml:trace>
  <inkml:trace contextRef="#ctx0" brushRef="#br0" timeOffset="3316.308">10548 9308 932 0,'3'32'20'0,"-3"-19"5"0,6-5 1 0,-6 3 0 0,0-1-26 0,3 3 0 0,3-2 0 0,-3 2 0 16,0 0 55-16,-3-2 5 0,3 0 2 0,0-1 0 16,0-2 2-16,0 3 0 0,-3-3 0 0,3 2 0 15,-3-2-4-15,0-8 0 0,0 0 0 0,3 5 0 16,-3-5-3-16,0 0-1 0,0 0 0 0,0 0 0 16,0 0-1-16,0 0-1 0,3-8 0 0,-3 1 0 15,0-1-16-15,0 0-3 0,0-3-1 0,0 3 0 16,0-5-17-16,0 2-3 0,-3 1-1 0,6-1 0 15,-3 1-13-15,0-1 8 0,0 0-8 0,0 1 0 16,0 2 0-16,0-3 0 0,3 3 0 0,0-2 0 16,-3 2 0-16,0 3 0 0,3-3 0 0,-3 5 0 15,0 3 0-15,0 0 0 0,0 0 0 0,0 0 0 16,0 0-14-16,6 5 1 0,2-2 0 0,-2 2 0 16,0 1 4-16,0-4 1 0,0 3 0 0,0 1 0 0,0-1 8 0,3-2 0 15,-3 2 0-15,0 0 0 0,3-2 0 16,-3 0 0-16,3-6 0 0,-3 0-8 0,3 1 8 15,0-4 0-15,3 1 8 0,-4-3-8 0,-2 0 0 0,3-2 0 16,-3 2 0-16,3-3 0 0,0-2 0 0,-3 0 0 16,0 5 0-16,0 0 0 0,0-6 8 0,-3 4-8 15,-3 2 8-15,3-3-8 0,0 3 8 0,-3 3-8 16,-3-5 8-16,3-1-8 0,0 3 0 0,0 3 0 16,-3-1 0-16,3 6 0 0,0 0 0 0,0 0 0 0,-6 3 0 0,-3 2 8 15,3 1-8-15,0 2 0 0,0 2-11 0,0 1 11 16,3 2 0-16,0 3 0 0,0 0 0 0,0 0 0 15,3 2 0-15,0 1 15 0,0-3-2 0,3-1 0 16,-3 1-1-16,3-5-1 0,0-1 0 0,3-2 0 16,-3 3-11-16,3 0 10 0,0-3-10 0,0-1 10 15,0-4-10-15,-6-3 0 0,0 0-10 0,0 0 10 16,12 3-65 0,-3-3-7-16,3-6-2 0,0 1-830 0</inkml:trace>
  <inkml:trace contextRef="#ctx0" brushRef="#br0" timeOffset="4412.2646">10947 9202 1198 0,'0'0'26'0,"3"13"6"0,-3 6 0 0,3-3 3 0,0-3-35 0,-3 3 0 15,0-5 0-15,3 2 0 0,-3-3 92 0,3 4 12 16,0-6 3-16,-3-1 0 0,0 1-21 0,3 0-4 15,-3-8-1-15,0 6 0 0,0-6-25 0,0 0-6 0,3 8-1 0,-3-8 0 16,0 0-8-16,0 0-1 0,0 0-1 0,0 0 0 16,6-3-11-16,-3-2-3 0,0-6 0 0,0 0 0 15,3 1-14-15,-4-1-3 0,-2-5-8 0,3 1 12 16,3-7-12-16,-3 4 9 0,0-1-9 0,0 3 8 16,0 3 2-16,0 0 0 0,0 2 0 0,0 3 0 15,-3 1-1-15,3 1 0 0,-3 6 0 0,0 0 0 16,0 0-9-16,3-5 0 0,-3 5 0 0,6 3 0 15,0-1 0-15,-6-2 0 0,0 0 0 0,6 11 0 16,-3-1 0-16,3 1 0 0,-3-3 0 0,0 3 0 16,0-1 0-16,0-2 0 0,-3-8 0 0,6 8 0 15,-6-8 0-15,3 8 0 0,0 0 0 0,0 0 0 16,-3-3 0-16,3 0 0 0,-3-5 9 0,0 0-9 16,0 0 10-16,0 0-2 0,0 0-8 0,0 0 12 15,0 0 0-15,0 0-1 0,0 0 0 0,0 0 0 16,0 0-1-16,6 0 0 0,0-5 0 0,-3 0 0 15,0-3-2-15,0 0-8 0,3 3 12 0,-3-3-4 0,-3-3-8 0,3 3 0 16,-1-2 0-16,1 2 0 0,0 0 0 0,0 0 0 16,-3 0 0-16,3 3 0 0,-3-1 0 0,0 6 0 15,3-8 0-15,-3 3 0 0,3 0 0 0,-3 5-11 16,0 0 3-16,3 5 0 0,-3-5-5 0,0 0-1 16,3 11 0-16,0-3 0 0,0-1 5 0,0-1 1 15,3 2 0-15,0 0 0 0,-3 0 8 0,3-3 0 0,-3 0-9 0,3 3 9 16,3-3 0-16,0 1 0 0,-9-6-9 15,12-3 9-15,-3 6 0 0,0-1-8 0,0-2 8 0,-1-2 0 16,-2 2 0-16,-6 0 0 0,9 0 0 0,-3-3 0 16,3-2 0-16,-3 2 0 0,3-2 0 0,-3-3 0 15,3 0-8-15,0 0 8 0,0 0 0 0,0-3 0 16,-3-2-15-16,3 0 4 0,-6 0 1 0,3 0 0 16,0 2-3-16,-3 0-1 0,0 1 0 0,-1-1 0 15,1 3 4-15,-3 3 1 0,0 5 0 0,0 0 0 16,-5-3 9-16,2-2 0 0,0 2 0 0,-6-2 0 15,3 5 0-15,3 0 9 0,-3 0-9 0,0 5 0 16,0-2 0-16,3 5 0 0,0 0 0 0,0 0 0 16,0 2 0-16,3 4 0 0,-3-1 0 0,3 0-9 15,3 3 9-15,-3 0 0 0,0-3 0 0,3-2 0 16,3 2 0-16,-3 0 9 0,3-8-9 0,-6 3 0 16,6 0 10-16,-3 0-10 0,3-5 8 0,-6-3-8 15,0 0 0-15,9 3 0 0,3-1 8 0,-4-4-8 0,-2-1 9 16,0 0 0-16,0-2 0 0,0-3 0 0,3-3-9 0,-3 4 10 15,0-4-10-15,0 0 10 0,3-2-10 0,-6 0 0 16,3 2 0-16,-3-2 8 0,3 2-8 0,-3 1 0 16,3-1 0-16,-6 11 0 0,0-13 0 0,6 8 0 15,-3 2 0-15,-3 3 0 0,0 0 0 0,0 0 0 16,3 0 0-16,3 0 0 0,-6 0-11 0,0 0 11 16,0 0-8-16,6 3 8 0,0 2 0 0,-6-5-8 15,5 3 8-15,4 2 0 0,-3 0 0 0,0 3 0 16,0-2 0-16,-6-6 0 0,6 5 0 0,0-3 0 15,0 4 0-15,0-1 0 0,-6-5-13 0,6 0 2 0,3 0 1 0,-3 0 0 32,0-3-39-32,0 1-8 0,0-4-2 0,0 1 0 15,0-3-43-15,3 6-9 0,-3-1-1 0,0 0-436 0,-1-2-86 0</inkml:trace>
  <inkml:trace contextRef="#ctx0" brushRef="#br0" timeOffset="4630.7461">11706 8541 1545 0,'0'0'44'0,"0"0"9"0,0 0-42 0,6 8-11 0,-6 0 0 0,3 2 0 15,3 3 70-15,-3 3 12 0,0 0 2 0,-6 5 1 16,6 3 6-16,-3 3 1 0,0-1 0 0,3 1 0 16,0 2-37-16,0-3-7 0,-3 6-2 0,0-3 0 15,6 3-24-15,-6-3-5 0,3-3-1 0,-3-5 0 16,3 1-8-16,0-1-8 0,0-3 9 0,-3 1-9 15,2-3-26-15,1 0-11 0,0 2-3 0,0-2 0 16,-3-3-140-16,0-2-28 0,0-1-5 0</inkml:trace>
  <inkml:trace contextRef="#ctx0" brushRef="#br0" timeOffset="4789.4976">11664 8972 1692 0,'12'34'37'0,"-6"-23"8"0,3-8 2 0,3-3 0 0,-3-6-38 0,3-2-9 0,3 0 0 0,0-2 0 16,-1-3 74-16,1 2 13 0,0 1 2 0,0-1 1 31,-3 0-90-31,0 1-32 0,-3 2 1 0,0 0-834 0</inkml:trace>
  <inkml:trace contextRef="#ctx0" brushRef="#br0" timeOffset="7236.5616">12042 8760 824 0,'0'24'18'0,"0"-24"4"0,0 0 1 0,0 0 0 0,0 0-23 0,0 0 0 16,0 0 0-16,0 0 0 0,0 0 82 0,0 0 12 16,0 0 2-16,0 0 1 0,0 0-19 0,0 0-4 15,3-2-1-15,-3 2 0 0,-3-3-5 0,3 3 0 16,0 0-1-16,0 0 0 0,0 0-8 0,0 0-2 15,0 0 0-15,-6 3 0 0,-3-1-17 0,3-2-4 16,3 3-1-16,3-3 0 0,-8 2-19 0,5 1-3 16,-3 0-1-16,6-3 0 0,-6 5-12 0,6-5 9 15,0 0-9-15,-6 5 8 0,0 1-8 0,6-6 0 16,-3 5 0-16,3-5 0 0,0 0 0 0,3 8-17 0,0 2 4 16,3-2 1-16,0-2 4 0,3-1 8 0,-4-2-13 0,4 5 5 15,0-3 0-15,0 3 0 0,0-6 0 16,-3 4 0-16,0-1 8 0,3 0 0 0,-3 1 0 15,-3-1 0-15,-3-5 0 0,6 8 11 0,-3 0-3 16,0 0 0-16,-3-3 29 0,-3 3 6 0,0-3 1 0,0 1 0 16,0 1 12-16,-3 1 2 0,0-2 1 15,-3 2 0-15,0 0-12 0,0-3-3 0,0 0 0 0,0 0 0 16,0-5-16-16,1 0-4 0,-1 0-1 0,0 0 0 16,3 0-10-16,-3 3-1 0,6-6-1 15,-3 3 0-15,0-5-40 16,6 5-8-16,-3-8-2 0,0 3-722 0,3-3-145 0</inkml:trace>
  <inkml:trace contextRef="#ctx0" brushRef="#br0" timeOffset="11647.8128">9965 10300 1213 0,'0'0'26'0,"0"0"6"0,0 0 0 0,0 8 4 0,0-8-36 0,0 0 0 0,0 0 0 0,0 0 0 15,0 0 68-15,0 0 8 0,0 0 0 0,0-2 1 16,0-6-3-16,0-3-1 0,0 3 0 0,-3 3 0 16,3-3-5-16,0 0-2 0,-3 3 0 0,0-1 0 15,0 1-11-15,0-3-3 0,0 3 0 0,0 0 0 16,0 2-24-16,-3-5-4 0,0 0-2 0,3 0 0 16,3 8-9-16,-6-3-1 0,-6-2-1 0,6 2 0 15,6 3-1-15,0 0 0 0,-9 0 0 0,9 0 0 16,-6 3-10-16,-3 0 10 0,3 2-10 0,-3 3 10 15,3-3-10-15,0 6 0 0,4-3 0 0,-1 5 0 0,0 0 0 0,0 0-12 16,0 3 4-16,3 0 8 16,0 0-13-16,0 0 5 0,3 3 8 0,0-4-13 0,3 1 13 15,-4 0-9-15,4 3 9 0,-3-3-8 0,6-6 8 0,-3 3 0 16,0 1 0-16,0 4-8 0,0-2 8 0,0 0 0 16,6-3 0-16,-6-2 0 0,3-3 0 0,0 0 0 15,0 2 0-15,0-5 0 0,0 1 0 0,3-1 8 16,-4 0-8-16,1-5 0 0,3-2 0 0,-3 2-13 15,0-3 1-15,0 0 1 16,0-2-40-16,0 0-8 0,0-1-1 0,-3-4-1 16,3-6-22-16,0 3-4 0,3 5-1 0,-6 3-460 0,0-6-93 0</inkml:trace>
  <inkml:trace contextRef="#ctx0" brushRef="#br0" timeOffset="12382.2809">10197 10274 1371 0,'0'0'30'0,"0"0"6"0,0 0 2 0,0 0 1 0,-3 0-31 0,3 0-8 0,-6 0 0 0,0-6 0 16,0 4 64-16,3-1 11 0,-6 1 2 0,9 2 1 16,0 0-21-16,-6 0-4 0,-3-3-1 0,9 3 0 15,0 0-14-15,-9 3-3 0,3-1-1 0,6-2 0 16,-6 8-19-16,0 0-4 0,3 3-1 0,-3-1 0 16,3 3-10-16,3 1 0 0,-3 4 0 0,1-2 0 15,2 3 0-15,2-4 0 0,1 1 0 0,-3 0 0 16,3-3 0-16,0 1 0 0,3-4 12 0,-3 1-4 15,3-3 0-15,0 0 0 0,-6-8 0 0,6 5 0 16,0 0 1-16,0 1 0 0,-6-6 0 0,0 0 0 0,9-8 11 16,-3 2 3-16,0 4 0 0,0-4 0 0,-3-4-1 0,3-1 0 15,0-2 0-15,0 0 0 0,-3-8-14 0,0 7-8 16,0 1 10-16,0 3-10 0,0-6 8 0,-3 3-8 16,0-1 0-16,3 6 0 0,0 3 10 0,-3 5-10 15,0 0 10-15,0 0-10 0,0 0 10 0,0 0-10 16,0 8 10-16,3 3-10 0,-3-3 11 0,3 2-11 15,-1 3 12-15,1-2-12 0,3-1 0 0,-3 4 0 16,0-1 0-16,6-5-12 0,-6 5 12 0,3-5 0 16,0 0-10-16,0 0 10 15,3-3-29-15,-3-2-2 0,-6-3 0 0,9 0 0 16,-3 0-29-16,3 0-7 0,0-5-1 0,0 2 0 16,-3-5 0-16,0-3-1 0,-3-7 0 0,-3 2 0 15,0 8 13-15,6 3 2 0,-3-1 1 0,-3-4 0 16,-3 2 2-16,6-3 1 0,-1 3 0 0,4 3 0 0,-3 0 33 0,0 2 6 0,-3 3 2 0,0 0 0 15,0 0 21-15,0 0 5 0,0 0 1 0,0 0 0 16,3 6 26-16,0 4 6 0,-3-2 1 0,0-8 0 16,0 11-2-16,3-1 0 0,0-2 0 0,-3 0 0 15,3 3 8-15,-3-3 2 0,3-3 0 0,0 3 0 16,0-3-23-16,-3-5-4 0,0 0 0 0,0 0-1 16,0 0 7-16,0 0 2 0,3 5 0 0,3-5 0 15,0-2-12-15,-6 2-3 0,3-8 0 0,0-3 0 16,3 3-3-16,0 0-1 0,-3 0 0 0,3-5 0 15,0-3-6-15,0 0-2 0,0 1 0 0,-3-1 0 16,-3 0-5-16,6 0-8 0,-3 3 11 0,0 5-11 16,3 0 12-16,-3 3-12 0,0-3 12 0,0 2-12 15,-1 1 0-15,-2 5 0 0,0 0 0 0,6 0 0 0,0 0 0 0,-6 0 0 16,6 8 0-16,0 3-9 0,0-1 9 0,0 1 0 16,0 2 0-16,0 0 0 0,-3 0 0 0,3 1 0 15,0-4 0-15,0 1 0 0,-3-1 0 0,6 1 0 16,-6-6 0-16,3 6 0 0,0-1 0 0,0-4 0 15,-6-6 0-15,6 0-12 16,0 0-89-16,3 0-19 0,-4 2-3 0,1-2-820 16</inkml:trace>
  <inkml:trace contextRef="#ctx0" brushRef="#br0" timeOffset="13352.606">11048 9647 1339 0,'0'8'29'0,"0"-8"7"0,3 5 0 0,0 3 2 0,-6-3-30 0,6 3-8 16,-3 0 0-16,3 3 0 0,-3 2 36 0,3 3 7 16,0 0 1-16,0 5 0 0,0 0-11 0,3 3-1 15,-3 0-1-15,0-1 0 0,0 4 3 0,0 2 1 0,0 0 0 0,0 0 0 16,0-2 0-16,-3-1 0 0,3 3 0 0,0-2 0 16,0-6-7-16,-3 0-2 0,3-3 0 0,-3-2 0 15,3 3-7-15,0-6-2 0,-3-2 0 0,3-1 0 16,-3-2 5-16,0-2 1 0,0-6 0 0,0 0 0 15,0 0-5-15,0 0-1 0,0 0 0 0,0 0 0 16,3-8 1-16,-1 0 0 0,-2-3 0 0,0-2 0 16,0 0-10-16,3-3-8 0,0-3 9 0,0 6-9 15,-3 0 0-15,3 0 0 0,3-1 0 0,-3 1 0 16,3 0 0-16,0 5 0 0,-3 3 0 0,6-1 0 16,0-2 0-16,0 6 0 0,0-4-8 0,0 1 8 15,3 5-9-15,-6 0 9 0,6 0-13 0,0 0 5 16,-7 3 8-16,1 2-8 0,0 6 8 0,-3-3-8 15,0 2 8-15,0 1 0 0,0-1 8 0,-3 1-8 16,-3 0 8-16,0-1-8 0,0 1 10 0,3 2-10 16,-3 0 12-16,0 0-4 0,-3 1-8 0,1-4 12 15,-4 3-2-15,3-5-1 0,-6 3 0 0,6-3 0 0,-3 0 2 0,3-3 0 16,0 0 0-16,0 1 0 0,6-6 1 0,0 0 0 16,-3 2 0-16,-3 1 0 0,6-3-12 0,0 0 0 15,0 0 9-15,0 0-9 0,0 0 0 0,9-3-12 16,-3 1 2-16,6-1 0 0,-3-2 10 0,3 2-10 15,-3-2 10-15,0 0-10 0,5-1 1 0,1-2 0 16,-3 0 0-16,3 0 0 0,0-2 0 0,-3 2 0 16,0-3 0-16,3 1 0 0,-3-1 9 0,-1-2 0 15,1-3 0-15,-3 0-8 0,0 0 8 0,0-2 0 0,-3 2 0 16,3-3 0-16,-3 1 0 0,-3-1 8 0,0 3-8 0,0 3 0 16,0 3 8-16,-3-1-8 0,0-5 8 0,0 6-8 15,0-4 10-15,-3 6-2 0,-3 0-8 0,3 3 12 16,3 5-12-16,-6 3 8 15,0-1-8-15,-3 6 0 0,3-2 0 0,0-1 0 0,0 3 0 0,3 3 0 16,-3 4 0-16,3 1 0 0,3-2 0 0,0 1 0 16,0-1 0-16,3 4 0 0,0 1 0 0,6-3 0 15,0-1 0-15,0 1 11 0,0-5-3 0,0-1-8 16,6 1 12-16,-3-6-12 0,0 1 12 0,0-4-12 16,0-2 11-16,2-2-11 0,1 2 10 0,0-3-10 15,0-5 0-15,0-3 0 0,-3 4-11 0,0-4 11 16,0 0-87-16,0 3-9 0,-4 0-3 0</inkml:trace>
  <inkml:trace contextRef="#ctx0" brushRef="#br0" timeOffset="13827.2705">12015 9626 1364 0,'0'0'30'0,"0"13"6"0,-5 3 2 0,2 0 0 0,3-1-30 0,-3 1-8 0,0 5 0 0,0 1 0 16,0-4 79-16,0 3 14 0,0 3 3 0,0 3 1 15,0-6-14-15,0 3-3 0,3-1-1 0,-3 1 0 16,3-3-26-16,-3 3-5 0,3 0 0 0,0-3-1 16,0 3-25-16,-3-3-5 0,3-5-1 0,0-3 0 15,3-5-16-15,-3 0 10 0,0 0-10 0,3 0 8 16,-3-8-34-16,0 0-7 0,0 0-2 0,0 0 0 16,0 0-49-16,0-8-9 0,0 3-3 0,3-6-747 15</inkml:trace>
  <inkml:trace contextRef="#ctx0" brushRef="#br0" timeOffset="14996.0728">12007 9649 1555 0,'0'0'34'0,"0"0"7"0,0 0 2 0,3-5 1 0,2-3-36 0,1 0-8 0,-3 0 0 0,3 3 0 15,0-6 56-15,0 3 8 0,-3 1 3 0,3-1 0 16,0 5-43-16,0 0-8 15,0 1-1-15,3 2-1 0,0-3 0 0,0 6 0 0,-3-1 0 0,3 4 0 16,-3 4-3-16,3-5-1 0,-6 3 0 0,3 3 0 16,-4 0 54-16,-2-4 12 0,0 4 1 0,0 0 1 31,0 2-86-31,0 3-18 0,-5-3-3 0,2 0-1 0,-3 0 47 0,3-2 10 0,-3 0 1 0,0-1 1 16,0-2-14-16,3 0-3 0,-3 3-1 0,0-3 0 15,3-3-3-15,3-5-8 0,0 0 12 0,-6 5-4 16,3-2-8-16,3-3 12 0,0 0-12 0,0 0 12 15,0 0-12-15,0 0 0 0,0 0 0 0,0 0 0 16,0 0 0-16,0 0 0 0,0 0 0 0,6-3-11 16,3 1 11-16,-3 2-10 0,3 2 10 0,0 1-10 15,0-6 10-15,0 3 0 0,2-2 0 0,-11 2-8 16,0 0 8-16,15-3-8 0,0-2 8 0,0-3-8 0,-3 0 8 16,3-3 0-16,0 3 0 0,-3-2 0 0,3 2 0 15,-4-3 0-15,1 1 0 0,0-1 0 0,0-8 0 16,-3 4 0-16,-3 1 0 0,3 1 0 15,-3 0 0-15,0 0-8 0,0 2 8 0,-6-2 0 0,3-6 0 0,-3 6 0 16,3 0 0-16,-6 0 0 0,-3 2 0 0,3 6 0 16,0 2 0-16,0 0 0 0,0 1 0 0,-3-1 0 15,0 0-8-15,6 3 8 0,0 0-9 0,-6 3 9 16,-3 0-10-16,9-3 10 0,-6 8-13 0,0 0 3 0,-3 0 1 16,6 2 0-16,0 1-1 0,0-1 0 0,3 4 0 0,-3-4 0 15,3 6 10-15,0-3 0 0,3 0-9 16,3 1 9-16,-3-4 0 0,0-2 0 0,3 0 0 0,3 0 0 15,-3 0 0-15,0-3 0 0,0-2-9 0,3 0 9 16,0 2 0-16,0-5 0 0,-3 3 0 0,3-6 0 16,0 0 0-16,-3 1 11 0,3-1-2 0,-3-2 0 15,-1-3 3-15,4-3 1 0,-3-2 0 0,0 2 0 16,0-2-13-16,-3 0 11 0,6-3-11 0,-3 0 10 16,0 3-10-16,3 0 0 0,-3-3 0 0,-3 0 8 15,6-3-8-15,-6 1 0 0,0 7 0 0,0 3 0 16,3-2 0-16,-3 5 0 0,-3 5 0 0,3-8 0 15,0-3-12-15,3 6 3 0,-6 5 0 0,0 0 0 16,0 0-3-16,0 0-1 0,0 5 0 0,0 3 0 16,0-3 13-16,0 3 0 0,3 3 0 0,0-1-9 15,0 1 9-15,-3-6 0 0,3 3 0 0,-1-3 0 16,1 6 8-16,0-3-8 0,0 0 8 0,3-5-8 16,-6-3 0-16,6 5 0 0,0 3 0 0,-3-3 0 0,3-2 0 0,0-1 0 15,0 4 0-15,0-6 8 0,0 0-8 0,0-3 11 16,3 0-11-16,-3-2 12 0,0-3 0 0,-3 5 1 15,-3 3 0-15,6-5 0 0,0 0 0 0,-6 5 0 16,0-3 0-16,0 3 0 0,6-2-13 0,-6 2 0 16,0 0 0-16,0 0 0 0,3-8 11 0,0 2-11 15,-3 6 12-15,0-2-12 0,0-4 8 0,0 6-8 16,3-5 0-16,-3 0 0 0,-3-3 0 0,6 3 0 0,-3 5 0 16,0-6 0-16,3-2 0 0,0-2 0 0,0 2 0 15,-1 0 0-15,4 3 0 0,-3-1 0 0,0-2 0 0,0 0 0 16,3-2 0-16,-6-1 0 15,3 1 0-15,0-4 0 0,3 1 9 0,-3 3-1 0,0-4-8 16,0 1 12-16,-3-3-4 0,3 3-8 0,0 0 11 0,0-3-11 16,-3 0 9-16,0-2-9 0,0 2 0 0,0-3 9 15,0 6-9-15,-3-6 0 0,3-2 9 0,-3 0-9 16,3 3 0-16,-3-1 8 0,-3 3-8 0,3 3 0 16,0 0 0-16,3 2 8 0,-6-2-8 0,3 0 0 15,-3-1 0-15,0 7 8 0,3-1-8 0,-3 0 0 16,-2 2 0-16,5 4 0 0,3 2 0 0,-3-3-8 15,0 3 8-15,3 0 0 0,-3 8-9 0,0 0 9 16,0 0-12-16,0 5 3 0,0 0 0 0,3 3 0 16,-3 0 9-16,3 5 0 0,0 6-9 0,0 2 9 15,3 5 0-15,0 3 0 0,-3 0 0 0,0 3 0 16,3 0 0-16,0 2 0 0,-3 0-9 0,3 1 9 16,-3-4 0-16,0 4 0 0,3-6 0 0,3 0 0 0,-3 0 0 15,3-8 8-15,-6 0-8 0,5-5 0 16,1 0 0-16,-3-1-8 0,0 1-1 0,3-5 0 15,3-3-89-15,-6-6-18 0,3-7-3 0,-6-3-490 16,9 3-99-16</inkml:trace>
  <inkml:trace contextRef="#ctx0" brushRef="#br0" timeOffset="15312.0281">12786 9332 1224 0,'0'0'27'0,"0"0"5"0,-3 8 2 0,3-8 0 0,0 0-34 0,-3 10 0 0,-3-4 0 0,6-6 0 16,-2 8 57-16,-1 0 5 0,-3 2 1 0,3 1 0 15,3-1-15-15,0 4-4 0,0-1 0 0,0 0 0 16,0-2-8-16,0-3-3 0,0-8 0 0,0 0 0 16,6 10-11-16,0-2-2 0,-1 0-1 0,1-3 0 15,0-2-7-15,3 2-2 0,0 0 0 0,-3-2 0 16,3-3 22-16,-9 0 5 0,0 0 1 0,6-3 0 15,0 1 15-15,0-3 3 0,-3-1 1 0,0 1 0 16,0 0-9-16,-3-1-1 0,0-2-1 0,0 1 0 16,-3 1-21-16,0-2-4 0,0-2-1 0,3 2 0 15,-3-3-11-15,3 3-9 0,-3-5 12 0,3 5-12 16,-3-3-43-16,3-2-15 0,0 3-3 0,3-1-623 16,0 3-124-16</inkml:trace>
  <inkml:trace contextRef="#ctx0" brushRef="#br0" timeOffset="15522.4282">12956 9401 1403 0,'0'-22'40'0,"0"22"8"0,-3 6-38 0,0 2-10 16,3-8 0-16,-3 0 0 0,0 2 107 0,3-2 19 16,0 0 4-16,0 0 1 0,0 0-25 0,0 0-5 15,0 0-1-15,0 0 0 0,3-8-45 0,-3 0-10 0,3-2-1 16,0-1-1-16,0-2-11 0,0 0-1 15,0 0-1-15,3 2 0 0,-3 0-6 0,3 1 0 16,-3-3-1-16,3 2 0 16,-3 3-79-16,0 0-16 0,3 3-4 0,0 0-628 0,0-1-125 0</inkml:trace>
  <inkml:trace contextRef="#ctx0" brushRef="#br0" timeOffset="16931.0178">13170 9163 1198 0,'-6'23'26'0,"3"-15"6"0,3 3 0 0,-3-1 3 0,0-2-35 0,1 3 0 0,2 0 0 0,0 2 0 15,-3 0 64-15,3 0 7 0,0 0 1 0,0-2 0 16,0-3-8-16,0 0 0 0,0 0-1 0,0 0 0 15,0 0 9-15,0-8 3 0,0 0 0 0,0 0 0 16,0 0-19-16,0 0-4 0,0 0-1 0,-3 5 0 16,-3-2-5-16,6-3-1 0,0 0 0 0,0-3 0 15,0 3-9-15,0 0-3 0,0-8 0 0,3-2 0 16,0-4-22-16,-3 1-11 0,3 0 10 0,2 0-10 16,1-3 0-16,0 0 0 0,0 0 0 0,3 0 0 15,-3 0 0-15,0 3 0 0,3 0 9 0,-3 5-9 16,0 0 8-16,0 3-8 0,-3-1 0 0,-3 6 8 0,0 0-8 15,9-2-9-15,-3 4 9 0,-6-2-13 0,9 6 13 16,-3 2-12-16,0-1 12 0,0 4-12 0,3-3 4 0,-6 0 8 16,2 0-13-16,1 0 5 0,-3 2 8 0,0 1 0 15,0-3 0-15,-3 2 0 0,6 1 0 0,-6-3 0 16,0 3 0-16,0-6 0 0,0 3 0 0,0 0 0 16,3 0 0-16,-6-3 8 0,0-2-8 0,3-3 8 15,0 0-8-15,0 0 8 0,0 0-8 0,0 0 0 16,0 0 0-16,0 0 0 0,0 0 0 0,0 0 0 15,0 0 0-15,3-6 0 0,3 4 8 0,-3-6-8 16,0 0 8-16,3-3-8 0,-3 1 0 0,0-1 0 0,3 0 0 0,-3 1 0 16,0-3 0-16,0 2 0 0,3 3 0 0,0-2 0 15,-3 2 0-15,0 0 0 0,0 0 0 0,3 0 0 16,-3 0-12-16,0 3 0 0,-3 5 0 0,6 0 0 16,-3 0-4-16,-3 0 0 0,0 0-1 0,9 0 0 15,-6 5 4-15,6 0 1 0,-7 6 0 0,4-3 0 16,3 2 12-16,-3 1 0 0,0-3 0 0,3 2-9 15,-6-2 9-15,6 0 0 0,0 0 0 0,0 0-8 16,0 0 8-16,3-3 0 0,-3 1 0 0,0-1 0 16,3-5 0-16,-12 0 0 0,0 0 0 0,11-5 0 15,1-1 0-15,0 1 0 0,-3-3 0 0,0 3-8 16,0-3 8-16,-3 0 0 0,0 0-9 0,0-3 9 16,-3 1 0-16,3-1-11 0,0 3 11 0,-3 0-8 15,0-2 8-15,-3-1 0 0,0-2 0 0,0 5 0 16,0-3 0-16,-6 1 9 0,3 2-1 0,-3 0-8 15,3 0 18-15,-3 0-3 0,0 3-1 0,-3 0 0 16,9 5-2-16,-6 2-1 0,0 1 0 0,0 0 0 0,0-1-11 0,6-2 0 16,-6 8 9-16,0 0-9 0,0 3 0 0,0-1 0 15,6 1 0-15,0-1 0 0,-3 4-8 0,6-4 8 16,-3 1-8-16,6 2 8 0,0-5-12 0,3 3 4 16,-6-4 0-16,6-1 0 15,3-4-35-15,0 1-6 0,0 0-2 0,0-1 0 16,0-4-53-16,3 2-10 0,-3-3-2 0,-1 3-1 15,1-3 24-15,0 1 5 0,0-9 0 0,0 1 1 16,-3-1-14-16,3-2-3 0,-3 5-1 0,3-3 0 16,-3-2-15-16,-3 0-2 0,0 5-1 0,2-5 0 15,1-6 43-15,-3 6 9 0,-3 8 2 0,3-3 0 0,0 0 97 0,-3-3 20 0,-3 1 4 0,0 2 1 16,0 2 71-16,0 6 15 0,0-5 2 0,-3 0 1 16,-3-1-46-16,6 6-10 0,-3 3-2 0,-3 0 0 15,0-1-17-15,0 1-4 0,1 5-1 0,-1 0 0 16,0 2-14-16,3 1-2 0,0 2-1 0,0 1 0 15,3-1-11-15,0 0-2 0,0 3-1 0,3-3 0 16,0 3-19-16,3-5-3 0,-3-4-1 0,5 1 0 16,-2 0-8-16,3-2 12 0,0-1-12 0,-3-5 12 15,3 0 6-15,0-3 2 0,0 1 0 0,-3-4 0 16,3-2 38-16,0 0 8 0,-3-2 2 0,0-3 0 16,0-3-4-16,0-3 0 0,-3 1 0 0,3-3 0 15,-3 2 3-15,-3-2 0 0,3-3 0 0,0-2 0 16,-3-1 3-16,0 1 1 0,0-3 0 0,-3-3 0 15,0 3-27-15,0-3-6 0,-3 0-1 0,0 0 0 16,0 6-24-16,-3-3-5 0,3 2 0 0,0-4-8 0,-3-1 0 16,3 3 0-16,-3 0-10 0,3 5 10 15,0 3-42-15,0 0-1 0,0 2 0 0,0 3 0 16,0 3-101-16,3 5-21 0,-3-3-4 0,0 6-943 16</inkml:trace>
  <inkml:trace contextRef="#ctx0" brushRef="#br0" timeOffset="17617.7467">10560 11128 1332 0,'-3'-2'29'0,"3"2"7"0,0-8 0 0,-3 5 1 0,3-2-29 0,0 2-8 0,-3 1 0 0,3 2 0 15,0 0 57-15,0 0 11 0,0 0 1 0,0 0 1 16,0 0-14-16,0 0-2 0,0 0-1 0,9 2 0 16,-3 6-4-16,0 0-1 0,0 0 0 0,-3 3 0 15,0-1-6-15,0 1-2 0,0 2 0 0,0 0 0 16,-3 3-20-16,0 3-4 0,3-3 0 0,-3 2-1 16,-3 1-6-16,3-6-1 0,0 3 0 0,3-3 0 15,-3 3-8-15,0-6 0 0,-3 1 9 0,3-3-9 16,0-8-8-16,0 0-7 0,0 0-1 0,0 0 0 15,0 0-70-15,0 0-14 0,6-8-4 0</inkml:trace>
  <inkml:trace contextRef="#ctx0" brushRef="#br0" timeOffset="17984.2224">10736 11192 1227 0,'0'0'27'0,"0"0"5"0,0 0 2 0,3 5 1 0,-3-5-35 0,0 8 0 16,2-3 0-16,-2-5 0 0,0 0 81 0,0 0 10 15,0 0 1-15,0 0 1 0,0 0-8 0,0 0-1 0,6-5-1 0,-3 0 0 16,0-3-21-16,0-3-4 0,0 1-1 0,0-4 0 16,3-1-26-16,-3 1-6 0,0-4-1 0,0 2 0 15,0-3-16-15,0 4-8 0,3-1 8 0,0 0-8 16,0 0 9-16,-6 3-9 0,3 2 10 0,-3 3-10 15,3 0 12-15,0 3-4 0,0 2-8 0,-3 3 12 16,0 0-3-16,0 0-1 0,9 3 0 0,-9-3 0 16,9 8-8-16,-3 0 0 0,0 2 9 0,-3 1-9 15,3 0 9-15,0-1-9 0,-3 3 12 0,0-2-12 16,2 2 15-16,-2 0-4 0,-3-2-1 0,3 2 0 16,-3-2-10-16,3 2 10 0,0-2-10 0,-3-1 10 15,0 1-10-15,0-3-14 0,6 0 3 0,-6-8 1 16,0 0-82-16,9 2-17 0,-3-2-3 0,3 0-499 15,3-5-99-15</inkml:trace>
  <inkml:trace contextRef="#ctx0" brushRef="#br0" timeOffset="18298.5688">11078 10901 1670 0,'0'0'36'0,"-3"0"8"0,-3 0 2 0,6 0 2 0,-6 2-39 0,-3 1-9 16,0 2 0-16,0 1 0 0,-3-1 60 0,3-2 11 15,3 2 1-15,-3 0 1 0,3-2-41 0,6-3-9 16,0 0-2-16,-2 8 0 0,2-3-21 0,0-5 0 16,0 0 0-16,2 5-12 0,4-2-1 0,-6-3-1 0,6 5 0 15,3 1 0-15,0 2 14 0,0-3-12 0,-3 0 12 0,3 0-12 16,0 1 12-16,-3-1 0 0,0 3 0 0,0 0 0 16,0 0 0-16,-3 0 0 15,0 2 0-15,0-2 10 0,0 3 9 0,0-1 1 0,-3-2 1 0,-3 3 0 16,3 0 17-16,-3-1 3 0,0-2 1 0,0 3 0 15,0-3-8-15,0 0-2 0,-3-1 0 0,3 1 0 16,3-8-14-16,-3 6-3 0,3-6-1 0,0 0 0 16,0 0-23-16,0 0-5 0,0 0-1 0,0 0 0 15,0 0-74-15,0-6-15 16,0-4-4-16,0-1-793 0</inkml:trace>
  <inkml:trace contextRef="#ctx0" brushRef="#br0" timeOffset="18434.1209">11191 11023 1281 0,'0'0'28'0,"0"5"5"0,0 0 2 0,0 0 2 16,0 3-29-16,0 0-8 0,3-2 0 0,-3 2 0 15,0-1 68-15,0-1 13 0,0-1 3 0,0-5 0 0,0 0-56 0,0 0-10 16,0 0-2-16,0 0-495 16,0 0-98-16</inkml:trace>
  <inkml:trace contextRef="#ctx0" brushRef="#br0" timeOffset="18553.3876">11221 10811 1429 0,'-3'5'40'0,"3"-5"10"0,0 0-40 0,0 0-10 15,0 0 0-15,0 0 0 0,0 0 21 0,0 0 3 0,0 0 0 0,0 0-448 16,3 5-88-16</inkml:trace>
  <inkml:trace contextRef="#ctx0" brushRef="#br0" timeOffset="19198.9417">11370 10866 1249 0,'-6'-2'27'0,"6"2"5"0,0 0 2 0,-3-3 2 0,0 1-28 0,-3-4-8 0,0 4 0 0,3-4 0 16,-3 1 69-16,0 5 13 0,-3 0 2 0,9 0 1 16,0 0-22-16,-6 0-5 0,-3 0-1 0,0 5 0 15,3-2-26-15,0 0-6 0,0 2-1 0,3 3 0 16,3 0-11-16,0 2-2 0,-3 1-1 0,0 2 0 15,0 0-10-15,3 1 12 0,0-1-12 0,3 0 12 16,3-2-12-16,-3-1 0 0,3 1 0 0,3-3 0 16,-3 0 0-16,3 0 0 0,0 0 0 0,0-6 8 15,0 3-8-15,0-5 8 0,0 0-8 0,-9 0 8 0,6-2 8 0,3-6 2 16,-1 0 0-16,-2-3 0 0,0 3 5 16,-3-5 1-16,6 0 0 0,-3-3 0 0,-3-2-10 0,0-4-2 15,0-1 0-15,3 1 0 0,-3-4-12 0,0 0 8 16,0-1-8-16,3 1 0 0,-3 2 8 0,0 0-8 15,-3 0 0-15,3 0 0 0,0 3 8 0,0 3-8 16,-3-1 0-16,0 3 0 0,-3 3 0 0,3 0 0 16,0 2 0-16,0 6 0 0,0 2 0 0,0 3-12 0,-3-5 12 15,3 5-13-15,0 0 4 0,-3 11 1 16,3-3 0-16,-3 5 0 0,3 0 8 0,0 0 0 0,0 3 0 16,-3 0-8-16,6 2 8 0,-3 4 0 15,0-4 0-15,3 3 0 0,-3-2 8 0,6 2-8 0,-3-2 8 0,3 2-8 16,-3-3 9-16,6 1-9 0,-3-1 12 0,0-2-12 15,3 0 8-15,-3-3-8 0,2 0 0 0,1 1 0 16,0-6 0-16,3 2 0 0,-3-2 0 0,0-3 0 16,3-2 0-16,-3 0 0 0,0-1 0 0,0-4 0 15,0-1 0-15,0 0 0 0,-3-2 0 0,0 0 0 16,2-3-11-16,-2-3 11 0,0 1-12 0,0-3 12 16,0-3 0-16,0-3 0 0,-3 3 0 0,0 0 0 15,0 1-8-15,0-1 8 0,-3 2 0 0,0 1 0 16,-3 3-12-16,3 2 12 0,0 0-12 0,-3 2 12 15,3 6-14-15,0 0 4 0,-6-2 1 0,6 2 0 16,0 0 9-16,0 10-8 0,-3-2 8 0,3 3-8 16,0-1 8-16,3 1 0 0,0 2 0 0,3 1 0 15,3-1 0-15,0-3 0 0,0-2 0 0,0 0-8 16,0 0 50-16,0-3 10 0,3 1 3 0,0-1 0 16,-1-2-149-16,-2-1-30 0,0 1-5 0,0 0-446 15,0-1-89-15</inkml:trace>
  <inkml:trace contextRef="#ctx0" brushRef="#br0" timeOffset="19424.8543">10706 10840 2250 0,'0'0'49'0,"-3"5"11"0,-3 1 1 0,6-6 3 0,0 0-52 0,0 0-12 0,0 0 0 0,0 0 0 16,0 0 8-16,3 2-8 0,6-2 11 0,0 0-11 15,0 0-9-15,3 0-9 0,-1-2-2 0,1-4-640 16,6 1-129-16</inkml:trace>
  <inkml:trace contextRef="#ctx0" brushRef="#br0" timeOffset="20746.792">12456 10388 1378 0,'0'23'30'0,"-3"-15"6"0,3-8 2 0,0 8 2 0,0-2-32 0,3 1-8 0,-3 1 0 0,3 3 0 15,0 0 33-15,0-1 6 0,0 3 1 0,0 1 0 16,-3-4-19-16,3 3-3 0,0 1-1 0,0-4 0 16,0 3 20-16,0 1 4 0,3-4 1 0,-6-2 0 15,3 3 7-15,3-1 2 0,-3-2 0 0,0 0 0 0,0 0-11 0,0-3-3 16,-3 3 0-16,0-2 0 0,0-6-1 0,0 0-1 15,0 0 0-15,0 5 0 0,0-5-3 0,0 0-1 16,0 0 0-16,0 0 0 0,0 0-3 0,0 0 0 16,0 0 0-16,0 0 0 0,0 0-9 0,0 0-3 15,0 0 0-15,0 0 0 0,0 0-7 0,0 0-1 16,0 0-8-16,0 0 12 0,0 0-4 0,0 0 0 16,0 0-8-16,0 0 12 0,0 0-12 0,0 0 8 15,0 0-8-15,0 0 0 0,0 0 8 0,0 0-8 0,0 0 0 0,0 0 9 16,0 0-9-16,0 0 0 0,0 0 0 0,0 0 8 15,0 0-8-15,0 0 0 0,0 0 9 0,0 0-9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8 0,0 0-8 0,0 0 0 16,0 0 0-16,0 0 0 0,0 0 0 0,0 0 8 0,0 0-8 16,0 0 0-16,0 0 8 0,0 0-8 0,0 0 0 15,0 0 0-15,0 0 0 0,0 0 0 0,0 0 0 0,0 0 0 16,0 0 0-16,0 0 0 0,0 0 0 0,0 0 0 15,0 0 0-15,0 0 0 0,0 0 0 0,0 0 0 16,0 0 0-16,0-5 0 0,0-1 0 0,-3 1 0 16,3 5 0-16,0-8 0 0,-3 3 0 0,3-3 0 15,0-3 0-15,0 3 0 0,-3 1 0 0,3-4 0 16,0 3 0-16,3-5 0 0,-3 5 0 0,0-3 0 16,0-2 0-16,0 0 0 0,0 2 0 0,3 1 0 15,-6 2 0-15,3-3 0 0,3 1 0 0,0 2 0 16,-3 2 0-16,3 1 0 0,-3 0 0 0,0 5 0 15,0 0-11-15,0 0 11 0,5-3-19 0,1 0 3 0,3 6 0 0,0 0 0 16,0-1 3-16,0 4 1 16,3-4 0-16,0 4 0 0,0-1 1 0,3-2 1 0,-6-1 0 0,6 3 0 15,-4-2 1-15,4 0 0 0,-6-3 0 0,6 0 0 16,0-3 9-16,-3 3 0 0,0-3-9 0,-3-2 9 16,0 3 0-16,0-4 0 0,-3 1 0 0,-3-3 0 15,0 0 0-15,0 3 0 0,-3-3 0 0,0 5 0 16,-3-2 14-16,3 0-2 0,-6-1-1 0,3 1 0 15,-3 0-1-15,-3 5 0 0,0 0 0 0,9 0 0 16,-12 0-10-16,3 0 10 0,-6 5-10 0,6-2 10 16,3 2-10-16,0 3 0 0,0 0 0 0,0 5 0 15,3 0-8-15,0 3 8 0,3-3-10 0,0 3 10 16,0 3-12-16,6-6 12 0,0 3-13 0,3 0 5 16,0-3 8-16,0-2-10 0,3-1 10 0,3-2-10 15,0-3-30-15,0-2-5 0,0 0-2 0,2-3 0 16,1-3-53-16,-3-2-10 0,3-1-2 0,0-1-1 15,0-4-3-15,-3 0-1 0,-1 1 0 0,1-3 0 0</inkml:trace>
  <inkml:trace contextRef="#ctx0" brushRef="#br0" timeOffset="21137.0852">13007 10279 1555 0,'0'0'34'0,"-6"5"7"0,0-5 2 0,0 3 1 0,-3 0-36 0,0-3-8 0,0 2 0 0,3 1 0 16,0 0 51-16,-3 5 8 0,6-3 1 0,-3 5 1 15,3-2-31-15,0 3-6 0,0 0-2 0,3 2 0 16,0 0-8-16,3 0-2 0,0-2 0 0,0-1 0 16,3 1-12-16,0-3 9 0,0 5-9 15,0-5 8-15,0 0-8 0,0-3 12 0,3 1-12 0,-3-1 12 16,3-5 1-16,-3 0 1 0,0-3 0 0,3 1 0 16,-3-4 26-16,0-2 6 0,2 0 1 0,-2 0 0 15,0-5-3-15,0-3-1 0,-3 0 0 0,3-2 0 16,-3-3-21-16,3-3-4 0,0-2-1 0,0-1 0 15,-6-5-2-15,3 3-1 0,0-3 0 0,0 1 0 16,0-1-1-16,-3 3 0 0,-3 0 0 0,3 0 0 16,0 0-13-16,-3 2 11 0,0 6-11 0,0 0 10 15,0 2-10-15,0 6 0 0,0 0 0 0,0 2 0 16,-3 3-12-16,6 8-2 0,0 0 0 0,0 0 0 16,0 8-1-16,0 3 0 0,3 5 0 0,-3 2 0 15,0 3 6-15,0 3 1 0,3 3 0 0,0 2 0 16,-3 0 8-16,3 3-8 0,0-1 8 0,0 1-8 0,-3 0 8 15,3 0 0-15,0-3 0 0,0 0 0 16,0-8-74-16,0 0-13 0,0 3-2 0,3-6-548 16,6-2-110-16</inkml:trace>
  <inkml:trace contextRef="#ctx0" brushRef="#br0" timeOffset="22471.9116">13599 10041 1411 0,'0'0'31'0,"0"0"6"0,0 0 2 0,0 0 1 0,0 0-32 0,0 0-8 0,0 0 0 0,3-3 0 16,-3 1 85-16,0 2 16 0,-3-3 3 0,3 3 1 15,-3-5-18-15,-3-1-4 0,6 6-1 0,-6-2 0 16,-3-4-29-16,3 4-5 0,-3-3-2 0,9 5 0 15,0 0-15-15,-9-3-3 0,0 6-1 0,3 2 0 16,-2-3-15-16,-1 4-4 0,6 2 0 0,-6 2 0 16,3 4-8-16,3-1 0 0,0 3 0 0,-3 0 0 15,6 2-13-15,0 1 5 0,0-4 8 0,3 4-13 16,0-3 13-16,3 0-9 0,-3-3 9 0,3 3-8 16,0-3 8-16,3 0 0 0,-3-5 0 0,-3 0 0 15,-3-8 0-15,5 5 0 0,4-2 0 0,0 0 0 16,-3-3 0-16,-6 0 11 0,6-8-1 0,6 0 0 15,-3 3 6-15,0-6 0 0,-3 0 1 0,0-2 0 16,3-5-3-16,0 2-1 0,-3-3 0 0,0-2 0 0,-3-3-2 16,3-2-1-16,0-3 0 0,-3 0 0 0,-1-3 0 0,4 3 0 15,-3 0 0-15,-3 0 0 0,3-3-10 0,-3 3 12 16,0 2-12-16,3 1 12 0,-3 5-4 0,0 2 0 16,0-2 0-16,3 5 0 0,-3 0-8 0,0 0 0 15,-6 3 9-15,6 2-9 0,0 4 8 0,-3 1-8 16,3 1 10-16,-3 0-10 0,0-1 10 0,3 6-10 15,0 0 10-15,-3 3-10 0,1 5 8 0,-1-3-8 0,0 6 0 16,3 2 9-16,0 3-9 0,-3 0 0 0,3 0-10 16,0 5 10-16,3 0-12 0,0 3 3 15,0 0 1-15,-1-1 0 0,-2 4 8 0,3-3 0 0,0 2 0 16,0-2 0-16,0 5 0 0,0-5 0 0,0-3 0 0,3-2 0 16,-3-1-20-16,3-2 0 0,0 0 1 0,-3-3 0 31,3-2-126-31,0-3-26 0,0 0-5 0,3-1-466 0,-3-1-94 0</inkml:trace>
  <inkml:trace contextRef="#ctx0" brushRef="#br0" timeOffset="22783.4688">13867 9985 1328 0,'-3'-42'37'0,"3"34"10"0,-3 16-38 0,-3-3-9 0,6-5 0 0,-3-2 0 16,0 2 75-16,-3 0 13 0,0 2 2 0,0 1 1 15,0-3-23-15,0 3-5 0,0 2-1 0,0 3 0 16,3-3-27-16,0 6-6 0,-3-3-1 0,6 2 0 16,0 1-11-16,0 2-2 0,-3 3-1 0,6-3 0 15,0 3-14-15,0-3 0 0,0-2 8 0,3-1-8 0,3 1 0 0,-3-3 0 16,0-3 0-16,3-2 0 0,0 2 0 0,-3-2 0 16,0-3-8-16,3 0 8 0,0-3 8 0,-3 1 6 15,0-4 1-15,0 1 0 0,0-6 22 0,0 3 5 16,-3-2 1-16,0-1 0 0,-3 1-2 0,0 2 0 15,-3-3 0-15,3 3 0 0,-6 0-8 0,0-2-1 16,0-1-1-16,0 1 0 0,0 2-20 0,0 2-11 0,-3-4 12 16,0 2-12-1,0 0-85-15,0 0-24 0,3 0-5 0</inkml:trace>
  <inkml:trace contextRef="#ctx0" brushRef="#br0" timeOffset="24305.9528">14007 9506 1443 0,'0'11'32'0,"3"-3"6"0,-6 0 2 0,3-8 0 0,-3 8-32 0,0 2-8 0,0 1 0 0,0 2 0 0,6 1 48 0,0 1 8 16,-3 4 2-16,0-1 0 0,0 6-11 0,3-3-3 15,0 3 0-15,0 0 0 0,0 0-3 0,-3 2-1 16,0-2 0-16,3 5 0 0,-3 0-8 0,3-2-3 15,0-6 0-15,-3 0 0 0,3 0-11 0,0-2-2 16,3-1-1-16,-3-2 0 0,2 0-15 0,-2-3 9 16,-3-2-9-16,6-3 8 0,-3 0-26 0,3-3-6 15,-6-5 0-15,0 0-1 16,0 0-47-16,6-8-10 0,3-2-2 0,-6-1-469 0,3-2-95 16</inkml:trace>
  <inkml:trace contextRef="#ctx0" brushRef="#br0" timeOffset="24543.2182">14176 9361 1468 0,'0'34'32'0,"0"-34"8"0,0 0 0 0,0 11 1 0,0-11-33 0,0 13-8 0,-3 0 0 0,3 1 0 16,0 2 36-16,0-1 6 0,0 1 1 0,0 0 0 16,0 0 4-16,0 0 1 0,0 0 0 0,0 5 0 15,0 0 3-15,3 0 1 0,-3 0 0 0,0 3 0 16,3-3-20-16,0 6-3 0,0-6-1 0,-3 3 0 15,3-3-14-15,0 0-3 0,0 0-1 0,0 1 0 16,0-4-10-16,0 3 0 0,0 0 0 0,3-2 8 16,-3-3-23-16,0 0-5 0,0-3 0 0,3 0-1 15,-3-2-48-15,0-1-10 0,0-2-1 0,-3-3-752 16</inkml:trace>
  <inkml:trace contextRef="#ctx0" brushRef="#br0" timeOffset="25011.2614">13965 9835 1429 0,'-6'23'31'0,"6"-23"6"0,0 0 2 0,3 11 2 0,0-3-33 0,-3-8-8 0,9 8 0 0,-3 0 0 15,0-3 40-15,6 3 7 0,0-3 1 0,3-2 0 16,0 0-12-16,2-3-3 0,-2 2 0 0,3-4 0 15,0-1-9-15,0-2-3 0,0-1 0 0,0-2 0 16,-1 3 6-16,-2-3 1 0,3-2 0 0,-3-1 0 16,3-2 12-16,-6 0 2 0,0-1 1 0,0 1 0 15,-3 0-3-15,2-3-1 0,-5 0 0 0,0 0 0 16,0-2-10-16,-3 5-1 0,0-1-1 0,0 1 0 16,-6 0-9-16,3 0-2 0,-6 2 0 0,3 3 0 15,0-3 4-15,-3 6 0 0,3 0 0 0,-3 2 0 16,1 3-6-16,-1 0-1 0,0 6 0 0,6-6 0 15,-3 5-13-15,-3 3 0 0,3 2 0 0,0 4 0 16,0-1-13-16,0 3 4 0,3-3 1 0,0 5 0 16,0-2-1-16,3 3 0 0,0-3 0 0,0 0 0 15,3 2 9-15,0-2 0 0,0 3-9 0,3-4 9 16,-4 1-20-16,4-3 1 0,0-5 0 0,3 0 0 16,0 0-36-16,0-5-7 0,0 2-2 0,3-5 0 15,-3-2-31-15,3-1-6 0,-3-2-2 0,-1-3 0 16,1-3 40-16,-3 1 8 0,3-1 2 0,-6 0 0 15,3 1 17-15,0-1 4 0,-3 1 1 0,3-1 0 16,-3-2-13-16,0 2-4 0,0 1 0 0,0-1-341 16,-3 3-69-16</inkml:trace>
  <inkml:trace contextRef="#ctx0" brushRef="#br0" timeOffset="25309.4417">14501 9655 849 0,'0'8'18'0,"0"2"4"0,-3-5 1 0,3 6 2 0,0 0-25 0,0-3 0 0,-6 2 0 0,6 1 0 15,0-3 100-15,-3 2 14 16,3 1 3-16,0-3 1 0,3 0-46 0,0 0-10 0,0-3-2 0,-3-5 0 16,6 8-13-16,0-3-3 0,0 3-1 0,3-5 0 15,-9-3 4-15,9 0 1 0,0-3 0 0,-1 0 0 16,1-2 8-16,0 0 3 0,-3 0 0 0,0-3 0 16,0 0 3-16,-3-3 1 0,3-2 0 0,-3 0 0 15,3-1-4-15,-3-1-1 0,0-1 0 0,0-3 0 16,0-7 3-16,0-1 1 0,-3 3 0 0,0-2 0 15,0-3-5-15,-3 0-1 0,0 0 0 0,-3 0 0 16,-3-1-19-16,0 4-4 0,0 0-1 0,-3-1 0 16,3 3-20-16,-2 0-4 0,-4 1 0 0,9 1-8 15,-3 4-14-15,0-1-10 0,0 6-1 0,3 0-1 16,0 0-38-16,0 5-8 0,6 3-2 0,0 5-752 16,-6-6-150-16</inkml:trace>
  <inkml:trace contextRef="#ctx0" brushRef="#br0" timeOffset="26033.6218">15221 9308 1468 0,'0'0'32'0,"0"0"8"0,0 0 0 0,0 0 1 0,0 0-33 0,0 0-8 0,-6 0 0 0,0-3 0 0,0-2 73 0,0 0 13 16,0 0 2-16,3-3 1 0,-2 0-28 0,2 2-5 15,0-2-2-15,-3 0 0 0,3 1-21 0,0-1-4 16,0 2-1-16,-3 4 0 0,3 2-4 0,3 0 0 16,-6 0-1-16,6 0 0 0,-6 8-9 0,3 0-2 15,-3-1 0-15,3 4 0 0,0 2-12 0,0 1 0 16,3 4 0-16,0-2 0 0,3 2 0 0,-3 1-10 16,3 5 10-16,3-6-12 0,-3-2 12 0,3 0 0 0,3 0-9 0,-3-3 9 15,3 0 0-15,0-5 0 0,-1 3-9 16,1-3 9-16,3-3 0 0,0 0-10 15,0-2 10-15,0-3-8 0,0-3 8 0,3-2 0 16,-3-3 0-16,3-2 0 0,-3-4 0 0,-1 1 0 16,1-8 0-16,0 2 0 0,-3 4 0 0,0-4 0 0,0 1 0 0,-3 2 0 15,0 2 0-15,-3-1 0 0,3 1 0 0,-3-2 0 16,0 3 0-16,0 5 0 0,-3 3-10 0,3 0 10 16,-3 5-19-16,0 0 3 0,0 0 1 0,0 0 0 15,0 0 3-15,3 8 1 0,-3 0 0 0,0 0 0 16,3 2 11-16,0 3 0 0,-3 1 0 0,3-1 0 15,0-3 0-15,0 4 0 0,-3-4 0 0,3 1-8 16,-3-1 8-16,6 1-8 0,0-3 8 0,-6-8-8 16,0 0-46-16,5 3-9 0,4-6-1 0,-3 0-496 15,3-5-100-15</inkml:trace>
  <inkml:trace contextRef="#ctx0" brushRef="#br0" timeOffset="26152.4686">15424 9014 1371 0,'-6'-8'30'0,"6"8"6"0,0 0 2 0,0 14 1 0,0-14-31 0,0 0-8 16,0 0 0-16,0 0 0 0,0 0-10 0,0 0-3 16,0 0-1-16,0 0-582 15</inkml:trace>
  <inkml:trace contextRef="#ctx0" brushRef="#br0" timeOffset="26405.8624">15537 9297 1497 0,'0'22'32'0,"0"-14"8"0,0-8 0 0,0 0 4 0,0 5-36 0,0-5-8 0,0 0 0 0,0 0 0 16,0 0 110-16,0 0 20 0,0 0 4 0,0 0 1 15,0 0-32-15,-3-5-7 0,0-1 0 0,0-4-1 16,3-1-35-16,0-2-6 0,0 0-2 0,0-1 0 16,3-4-11-16,0 2-2 0,-3-5-1 0,3 2 0 15,0 1-16-15,3 2-3 0,-3 3-1 0,3-3 0 16,-3 0-8-16,3 0-2 0,-4 6 0 0,4 2 0 15,0-3-23-15,0 3-5 0,0 3 0 0,0 2-1 16,0 0-33-16,0 6-6 0,3-3-2 0,0 3 0 16,0-1-106-16,0 1-20 0,3 2-5 0,-3-2-415 15,0-3-82-15</inkml:trace>
  <inkml:trace contextRef="#ctx0" brushRef="#br0" timeOffset="27051.5641">15787 8959 1274 0,'-3'26'28'0,"3"-26"5"0,0 0 2 0,0 0 1 0,0 0-28 0,0 0-8 15,-3 0 0-15,0 0 0 0,0-2 88 0,0-1 17 16,0 3 3-16,-3-3 1 0,3 3-33 0,3 0-6 16,-6 3-2-16,0-3 0 0,3 3-17 0,3-3-4 15,-6 10-1-15,0-2 0 0,0 3-22 0,3-3-4 16,3 5 0-16,-3 0-1 0,0 0-9 0,3 1-2 15,0 1 0-15,0-1 0 0,3-1-8 0,0-3 0 16,0 4 0-16,0-4 0 0,3 4 0 0,0-4 0 0,0-2 0 0,0 0 0 16,0-3 0-16,3-2 0 0,3-3 0 0,-3 0 0 15,0 0-9-15,0-3 9 0,0 1-12 0,-1-1 12 16,-5-5-11-16,6-3 11 0,0 4-10 0,0-1 10 31,-3-3-32-31,3-2-1 0,-3 0 0 0,3-1 0 16,3 1-5-16,-3-3-1 0,-3 0 0 0,0-5 0 0,3 0-23 15,-3-3-5-15,3 6-1 0,-4-6 0 0,1 3-3 16,0 0-1-16,0-3 0 0,-3 3 0 0,0-3 38 0,3-3 7 0,-6-2 2 0,3 0 0 16,-3-3 25-16,0 3 0 0,3-3 0 0,-6 6 0 15,3-6 8-15,-3 6 6 0,3-1 2 0,-3 1 0 16,0 5 31-16,0 2 6 0,0 1 2 0,0 2 0 16,0 0 1-16,0 3 1 0,-3-1 0 0,6 4 0 15,-3-1-3-15,1 3-1 0,-1 3 0 0,-3 0 0 16,0-1-19-16,3 4-4 0,0-1-1 0,0 1 0 15,-3 2-17-15,6 0-3 0,0 0-1 0,0 0 0 16,-3 7-8-16,0 4 0 0,0-3 0 0,0 5 8 0,0-2-8 0,3 5 10 16,-3 0-10-16,0 2 10 0,3 6 2 0,0 2 0 15,0 1 0-15,0-1 0 0,0 3-12 0,3 3 0 16,0 3 0-16,-3-4 0 0,3 4 8 0,0-4-8 16,0 1 8-16,0-3-8 0,0-2 12 0,3-1-4 15,0-2 0-15,0-3 0 0,3 3-8 0,-4-5 0 16,4-4 0-16,0 1 0 0,0-3 0 0,0 1 0 15,0-4-12-15,0 1 12 0,0-1-18 0,0-2 4 0,0-5 1 0,0 2 0 16,-3-5-2-16,3 3 0 0,-3-3 0 0,-6 0 0 31,6-5-16-31,0 2-3 0,2 0-1 0,-2-2 0 16,0-5-34-16,-3 2-7 0,6-3-2 0,-6 0-700 0</inkml:trace>
  <inkml:trace contextRef="#ctx0" brushRef="#br0" timeOffset="27511.4549">16129 8776 1224 0,'0'0'35'0,"0"13"7"15,-6 6-34-15,6-3-8 0,-3 0 0 0,0-3 0 16,3-2 59-16,0-1 9 0,3 1 3 0,0-1 0 0,0-2-35 15,0 0-6-15,0 0-2 0,3-3 0 0,0 1-13 16,0-4-3-16,0 1-1 0,0-3 0 0,0 0 1 0,0-3 1 16,0 1 0-16,0 2 0 0,0-6 15 0,0 4 2 15,-1-4 1-15,-2 4 0 0,3-3-5 0,0-3-1 16,-3 2 0-16,0 1 0 0,0 0-10 0,3-3-3 16,0 0 0-16,-3 3 0 0,0-6-1 0,0 3-1 15,0-5 0-15,0 5 0 0,0-3 0 0,-3 1 0 16,0-1 0-16,0 1 0 0,3-4-2 0,-3 4 0 15,0-4 0-15,0 4 0 0,-3-1 0 0,0 1 0 16,0 4 0-16,0-1 0 0,0-1 3 0,-3 0 0 0,0 0 0 0,0 2 0 16,0 4 5-16,0-1 0 0,0 6 1 0,0-1 0 15,6-2-6-15,-5 6-2 0,-1 2 0 0,0 2 0 16,3 6 2-16,-3 0 0 0,3 0 0 0,0 5 0 16,0 0 6-16,3 0 2 0,3 3 0 0,-3 0 0 15,3-3-19-15,0 0 0 0,3 0 0 0,-3-5 0 16,3 0 10-16,0 0-10 0,-1-3 8 0,4 1-8 15,0-4 0-15,3-2 0 0,-3-3 0 0,0-5 0 16,3-2-96 0,0-1-11-16,0-2-2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4T17:59:14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16058 5069 1458 0,'0'0'32'0,"0"0"6"0,-3-5 2 0,3 5 1 0,-3-5-33 0,3 5-8 0,0-5 0 0,0 5 0 0,0 0 39 0,0 0 5 15,0 0 2-15,0 0 0 0,0 0-22 0,0 0-4 16,0 0 0-16,0 0-1 0,0 5-19 0,3 5 10 16,0 4-10-16,0 2 8 0,0 2 0 0,0 3 0 15,0-2 0-15,0 5 0 0,-1 7 0 0,4-4-8 16,-3-1 12-16,3-2-4 0,0 0-8 0,-3-3 0 16,3-2 0-16,-3-1 8 0,3-5-8 0,0-2 8 15,-3-1-8-15,3-2 8 0,0-2 4 0,-6-6 0 16,0 0 0-16,0 0 0 0,0 0 14 0,15 2 3 15,-15-2 1-15,12-2 0 0,-6-4-1 0,3-2 0 16,0-2 0-16,-3 2 0 0,-3-3-9 0,3-2-3 16,-4 0 0-16,1-3 0 0,0 3-1 0,0 0-1 15,-6 2 0-15,3-5 0 0,0 3-7 0,0 2 0 16,-3 1-8-16,0-4 12 0,3 4-12 0,3-1 0 16,-3 3 0-16,0 0 0 0,-3 3 0 0,3 5 0 0,0 0 0 0,0 0 0 15,0 0-13-15,0 0 1 0,6 8 0 0,-3 3 0 16,0-3 12-16,0-3-12 0,-3-5 12 0,6 10-12 15,0-2 12-15,-3 0 0 0,3 3 0 0,-6-11 0 16,0 0 0-16,0 0 0 0,9 8 0 0,-9-8 0 16,0 0 0-16,15 3 0 0,-15-3 0 0,9-3 10 15,-9 3 10-15,12-3 1 0,0-2 1 0,-3 0 0 16,-3-1 16-16,0-2 3 0,3 0 1 0,-1 1 0 16,-2-4 8-16,-3 0 2 0,-3 1 0 0,0-1 0 15,3 3-16-15,-3-2-2 0,-6-1-1 0,3 1 0 16,3-1-16-16,-3 0-3 0,0 1-1 0,-2-1 0 15,2-2-13-15,0 2 0 0,0 1 0 0,-3-3 0 16,0-1-104-16,0 1-21 0,3-3-4 0,0 0-593 16,-3 0-118-16</inkml:trace>
  <inkml:trace contextRef="#ctx0" brushRef="#br0" timeOffset="985.9973">16320 4413 1256 0,'0'0'28'0,"0"0"5"0,0 0 2 0,3 8 0 0,5 0-35 0,-5 0 0 0,-3 3 0 0,3 2 0 16,3 3 16-16,-3 2-4 0,3 1-1 0,-6 2 0 15,3 3 13-15,0 0 4 0,6 2 0 0,-6 1 0 16,0 2-5-16,0 0-1 0,3 2 0 0,-3 4 0 16,0-6 2-16,-3 0 0 0,-3 0 0 0,0 0 0 15,3 3 11-15,0-3 2 0,-6 3 1 0,3-6 0 16,3-4 7-16,-3 1 2 0,0-2 0 0,3 1 0 15,-3-4-8-15,3-2-2 0,-3-3 0 0,0-2 0 16,0-1-9-16,3-4-3 0,0-6 0 0,0 0 0 16,0 0-8-16,0 0-1 0,0 0-1 0,6 0 0 15,0-3 2-15,-3-2 1 0,3-3 0 0,0 0 0 16,-3-5-6-16,3-1 0 0,-3 1-1 0,0-3 0 16,3-2-11-16,0 5 0 0,0 2 0 0,-6-2 8 15,3 0-8-15,0 2 0 0,0 0 0 0,0 6 0 16,-3-3 0-16,3 3 0 0,3 2 0 0,-6 3 0 15,0 0 0-15,6 3 0 0,0 0 0 0,0 2 0 0,2 5-8 16,-2-2 8-16,0 0-10 0,3 3 10 0,3-1-9 16,-3 1 9-16,-3 0-8 0,3 2 8 0,-3-3 0 0,3 1 0 15,-3 0 0-15,3-3 0 0,0-1 0 0,0-4 0 16,0 0 0-16,-3-3 0 0,2 0 0 0,-2-3 0 16,6 0 0-16,-3 3 0 0,-3 0 0 0,3-5 0 15,-3-3 0-15,3-2 0 0,3-1 0 0,-3 0 0 16,-6 4 0-16,3-7 0 0,0 1 0 0,-3 0 0 15,0-6 9-15,0 3-9 0,-3 3 12 0,0 0-4 16,-3 0 0-16,0 0-8 0,-3-1 14 0,0 4-4 16,3-3-1-16,0 5 0 0,-3 0-1 0,0 5-8 0,6 3 12 0,0 0-4 15,0 0-8-15,-6 3 0 16,0 2 9-16,3 6-9 0,0-1 0 0,3 3 0 16,-6 6 0-16,3-1 0 0,6-2 0 0,-3 3 0 0,0-1 0 0,0 1 0 15,-3-1 0-15,6 1 0 0,3 5 0 0,0-6 0 16,-6 1 0-16,6-6 0 0,3-5 0 0,0-3 0 31,0 0-45-31,0-2-4 0,0-3-1 0,5 0 0 16,4-5-52-16,-6 0-10 0,-6-1-3 0,6-2 0 0,6-2 20 0,-6-1 4 15,-6-5 1-15,0 0 0 0,0-5 32 0,3 3 6 16,-3 2 2-16,-3-3 0 0,-3 3 36 0,0 1 14 0,6 1-11 0,-3 1 11 16,-3 0 0-16,0 5 20 0,0-3-4 0,3 6 0 15,-3 5 25-15,0 0 5 0,0 0 1 0,0 0 0 16,8 0 1-16,-8 0 1 0,-3 5 0 0,0 3 0 15,6 0-5-15,-3 3-2 0,3-1 0 0,-6 4 0 16,0-4-6-16,1 3-2 0,4 1 0 0,-2-4 0 0,-2 3-1 16,2 1 0-16,2-1 0 0,1-3 0 0,0-2 2 15,-3 3 0-15,0-3 0 0,0-3 0 16,9 1-6-16,-9-6-1 0,0 0 0 0,0 0 0 0,6 0-1 16,-6 0-1-16,3-6 0 0,3-2 0 0,-3-2-9 0,3-1-1 15,0 1-1-15,-3-4 0 0,-3-4-15 0,9 2 11 16,0-3-11-16,-3 1 10 0,0-1-10 0,0 3 0 15,3-2 0-15,0 2 0 0,3 0 0 0,-6 0 0 16,-3 3 0-16,2 3 0 0,4 2 0 0,-3 2 0 16,-3 1 0-16,0 5 0 0,6 0 0 0,-9 0 0 0,3 8 0 15,-3 0 0-15,3 2 0 0,-3 4 0 0,3 2 0 16,-3-1 0-16,-3 1 0 0,6 0 8 0,3-3-8 0,0 3 8 16,0 0-8-16,-3 0 0 0,3 0 9 0,0-3-9 15,6-5 0-15,-3 3 8 0,0-1-8 0,0 1 0 16,5-3 0-16,1 0 0 0,0-8 0 0,0 2-8 31,0 1-88-31,0-3-16 0,-3 3-4 0</inkml:trace>
  <inkml:trace contextRef="#ctx0" brushRef="#br0" timeOffset="8260.1234">17927 4461 633 0,'0'0'13'0,"0"0"3"0,0 0 1 0,0 0 3 0,0 0-20 0,0 0 0 0,-6 0 0 0,6 0 0 0,0 0 44 0,0 0 4 16,-3-8 2-16,3 3 0 0,3-3 25 0,-3-3 5 15,3 3 0-15,-3 0 1 0,0-2 14 0,3 2 2 16,-3-3 1-16,3 3 0 0,0 3-31 0,-3 5-7 15,0-3 0-15,0 3-1 0,0 0-16 0,0 0-3 16,0 0-1-16,3 6 0 0,0 2-20 0,0 5-4 16,0 0-1-16,0 5 0 0,0 4-5 0,-3 4-1 15,3-2 0-15,-3 2 0 0,0 3 0 0,0-5 0 16,0 3 0-16,0-1 0 0,3 3 4 0,-3 0 0 0,0 1 0 16,0-1 0-16,0-3 0 0,0 11 1 0,3-8 0 0,0 0 0 15,-3-5-5-15,3 0-8 0,-3-3 11 0,3-2-11 16,-3-3 8-16,6-1-8 0,-6-1 0 0,0-1 0 15,3-3-12-15,2-2-8 0,-5 0-3 0,0-8 0 32,0 0-41-32,0 0-9 0,0 0-2 0,0 0-459 0,-3-8-92 0</inkml:trace>
  <inkml:trace contextRef="#ctx0" brushRef="#br0" timeOffset="8985.4665">17838 4540 1224 0,'0'0'35'0,"3"6"7"0,0 1-34 0,0 1-8 0,5 3 0 0,1 0 0 16,0 2 26-16,0 0 3 0,0 0 1 0,3 1 0 0,0-4-2 0,0 1-1 15,0-3 0-15,3-3 0 0,0-2 1 0,-1-1 1 16,-2-4 0-16,3-1 0 0,0-2 17 0,-3-3 3 16,0-3 1-16,0-2 0 0,0 0 10 0,-3-3 3 15,3 0 0-15,-3-3 0 0,-1 3-12 0,-2 1-3 16,0-1 0-16,-3 0 0 0,0 0-24 0,3 0-4 15,-3 0-2-15,-3 0 0 0,3 0 12 0,-3 3 2 16,-3 0 1-16,3 0 0 0,0 5-19 0,3 0-4 16,-3 0-1-16,0 8 0 0,0 0-9 0,0 0 0 15,0 0 0-15,6 5 0 0,-3 6 0 0,0-1-11 16,0 6 3-16,3 3 0 16,-3-1-22-16,0 1-4 0,-3 5-1 0,3 2 0 0,-3 1 24 0,0-1 11 0,0 1-10 0,0 2 10 15,0 0 0-15,-3-3 0 16,3 3 0-16,-3 0 0 0,0-2 0 0,3-3 0 0,-3-3 0 0,3 3 0 15,-3-6 16-15,3 6-4 0,0-5-1 0,0-1 0 16,-3-7-3-16,6-1-8 0,-3-2 12 0,0-8-4 16,0 0-8-16,0 0 10 0,0 0-10 0,6 0 10 15,3-5-10-15,-3 0 0 0,3-3 0 0,-3-3 0 16,0 0 0-16,0-2 0 0,0 0 0 0,0-3 8 16,0 3-8-16,0 0 0 0,-1 2 0 0,-2 3 0 15,3 0 0-15,0 3 0 0,-3 0 0 0,6-1 0 16,-6 6 0-16,-3 0 0 0,9 0 0 0,-3 3 0 15,0 0-14-15,3 5 5 0,-3-3 1 0,3 3 0 16,0 0 8-16,0 0-13 0,0 0 5 0,0 0 8 16,0-1-9-16,-1-1 9 0,4 2 0 0,-3-3 0 15,0 0 0-15,3 1-8 0,-3-4 8 0,0 1 0 16,0-3 0-16,3 0 0 0,-3-3 0 0,0-2 0 0,0 0 0 0,0-6 0 16,0 3 0-16,-1-2 0 0,1-4 0 0,-3 1 0 15,0 0 0-15,0 0 9 0,0-1-9 0,0 4 12 16,-3-3-12-16,-3 2 12 0,0 0-2 0,-3 1 0 15,3-1 0-15,-3 1 0 0,-6 2-10 0,3 0 8 16,3 2-8-16,0 1 8 0,-3 3-8 0,0 4 0 16,0 1 0-16,1 2 8 0,2 0-17 0,-3 6-4 15,0-3-1-15,3 5 0 0,0 3 14 0,3 0 0 16,-3-3-10-16,3 6 10 0,3-3 0 0,0 2 0 16,0-2 8-16,0 0-8 0,3-3 11 0,0-2-3 0,5-3-8 15,-2 0 12-15,0-1-12 0,0-4 0 0,6-3 0 0,0 0 0 16,0 0 0-16,0-3-10 0,0-2 10 0,2 0-12 31,4 0-93-31,-3-3-19 0,3 0-4 0</inkml:trace>
  <inkml:trace contextRef="#ctx0" brushRef="#br0" timeOffset="9841.4172">19254 4580 1127 0,'-3'11'32'0,"1"-4"7"0,2 1-31 0,0 3-8 0,-3 2 0 0,3 0 0 16,0 3 39-16,0 0 6 0,0-3 2 0,3 3 0 15,-1-2 4-15,1-4 1 0,-3 3 0 0,3-5 0 16,0 3-5-16,0-3-1 0,-3 0 0 0,0-8 0 16,3 5 10-16,-3-5 1 0,0 0 1 0,0 0 0 15,0 0-1-15,0 0 0 0,0 0 0 0,0 0 0 16,0 0 1-16,0 0 0 0,0-8 0 0,0 0 0 15,0-2-13-15,0-1-2 0,0-2-1 0,0-3 0 16,-3 3-16-16,3-3-3 0,0 0-1 0,3 0 0 16,0-2-14-16,0 4-8 0,-3-2 10 0,3 3-10 15,3 3 0-15,-3-4 0 0,3 6 0 0,-3 0 0 16,3 1 0-16,0 1 0 0,0 1 8 0,0 0-8 16,0-1-17-16,3 4-10 0,0-1-1 0,-3 3-1 0,3-3 8 0,0 3 1 15,0-2 1-15,-1 2 0 0,1-3 3 0,0 3 0 16,0 0 0-16,0-2 0 0,3 2-5 0,-3-3-1 15,0 3 0-15,0 0 0 0,-3-3 8 0,-6 3 2 16,9 0 0-16,-9 0 0 0,0 0 12 0,6 3 0 16,0-3 0-16,-6 0 10 0,0 0-10 0,0 0 0 15,3 8 0-15,-3 2 8 0,0-2-8 0,-3 6-9 16,3-4 9-16,0 3-13 0,-3 1 13 0,3 1 0 16,0 1 0-16,3 0 0 0,-3 0 0 0,3 0 0 0,0-3-9 15,0 0 9-15,3 1 0 0,-1-4-8 16,1-2 8-16,0 0 0 0,3-3-8 0,0 1 8 0,0-4-8 15,3-2 8-15,-3 0 0 0,-3 0 0 16,0-2 0-16,3-4 0 0,-3 1 13 0,3-3 2 16,-3-2 0-16,-3-1 0 0,6 0 17 0,-6-2 3 0,0 3 1 0,0-1 0 15,0 0 2-15,-6 4 1 0,0-4 0 0,-3 3 0 16,3 3-6-16,0-1-1 0,0 1 0 0,-3 2 0 16,0 1-12-16,0-1-2 0,3 3-1 0,-3-2 0 15,0 2-26-15,6 0-6 0,0 0-1 0,0 0 0 16,-6-3-136-16,6 3-28 15,0 0-6-15</inkml:trace>
  <inkml:trace contextRef="#ctx0" brushRef="#br0" timeOffset="10329.7283">19757 3958 1082 0,'0'0'30'0,"0"0"8"0,0 0-30 0,0 0-8 16,0 0 0-16,0 0 0 0,6 5 70 0,0 6 13 15,-3 0 2-15,0 2 1 0,0 3-22 0,0 0-4 16,-3 2 0-16,0 1-1 0,0 2-28 0,0 5-6 16,0 6-1-16,0 0 0 0,-3 0 13 0,0 2 3 15,0-2 0-15,0 2 0 0,0-2-4 0,0 0 0 16,-3-6 0-16,4 0 0 0,-1 1-8 0,3-6-3 0,-3 0 0 0,3-2 0 15,-3-3-5-15,3 0 0 0,0-6-1 0,3 1 0 16,0-3-2-16,-3-8 0 0,0 0 0 0,0 0 0 16,0 0-9-16,0 0-8 0,8-3 12 0,-2-2-12 15,0-1 0-15,3-2 0 0,-3 1-12 0,0-1 3 16,3 2 9-16,0-2 0 0,0 3 0 0,0 0 0 16,3 2 0-16,-3 1-10 0,0-1 10 0,3 3-10 15,0 0-2-15,-4 0 0 0,4 3 0 0,0-1 0 16,-3 1 12-16,3 2-12 0,-3 0 12 0,3 1-12 15,-6-1 12-15,3 0 0 0,-3 3 0 0,0 3 0 16,-6-3 0-16,0 2 0 0,-3 1 0 0,0-1 0 16,-3 4 0-16,0-1 16 0,0 0-3 0,-3 0 0 15,0 1 14-15,0-1 2 0,0 0 1 0,-3-2 0 16,0-1-2-16,3-2 0 0,1 0 0 0,-1-3 0 16,0 1-11-16,3-4-2 0,0 1-1 0,0-3 0 15,6 0-39-15,-6-3-8 0,3-5-2 0,3 3-642 16,0-5-129-16</inkml:trace>
  <inkml:trace contextRef="#ctx0" brushRef="#br0" timeOffset="10623.2627">20043 4530 914 0,'0'13'20'0,"0"-5"4"0,0 2 0 0,0 1 3 0,0 0-27 0,3-1 0 15,3 1 0-15,0 2 0 0,0-5 48 0,3 3 4 16,0-4 0-16,0-1 1 0,3-1-25 0,0-2-6 16,-3-1-1-16,0-2 0 0,2-2 13 0,-2-1 2 0,0-2 1 0,0-1 0 15,0 1 35-15,-3-3 6 0,0-2 2 0,0-1 0 16,-6 3 31-16,3-2 6 0,-3-1 2 0,0 3 0 16,-3 0-15-16,0 0-4 0,-3 3 0 0,0-3 0 15,-3 3-36-15,3-1-7 0,-3 1-1 0,0 2-1 16,0 1-33-16,4-1-6 0,-4 0-2 0,0 1 0 15,6-1-27-15,-3 3-6 0,0 0-1 0,6 0 0 16,0 0-150-16,0 0-30 0,0-8-7 0</inkml:trace>
  <inkml:trace contextRef="#ctx0" brushRef="#br0" timeOffset="10895.57">20329 4077 1263 0,'0'0'28'0,"0"0"5"0,0 0 2 0,0 11 1 0,0-1-36 0,3 4 0 15,0 2 0-15,-3 2 0 0,3 3 48 0,-3 3 4 16,0 0 0-16,-3 2 0 0,3 1 5 0,-3-1 2 16,0 1 0-16,3 2 0 0,-6-3-2 0,3 1 0 15,3-4 0-15,-3 1 0 0,3-3-21 0,-3 1-5 16,3-1-1-16,-3 0 0 0,6-3-7 0,-3 1-2 15,3 0 0-15,-3-4 0 0,3 1-21 0,0-2 0 0,0-1 0 0,0 0 0 16,0-2 0-16,0-4-15 0,3 1 3 0,-6-8 0 31,0 0-61-31,0 0-12 0,6 0-3 0</inkml:trace>
  <inkml:trace contextRef="#ctx0" brushRef="#br0" timeOffset="11112.9402">20207 4434 1381 0,'0'0'39'0,"0"0"9"0,9-5-39 0,3 0-9 0,0-3 0 0,0-3 0 16,2 1 65-16,1-1 11 0,6-2 3 0,0-3 0 15,0 0 26-15,3 0 6 0,0-2 1 0,2 2 0 0,-5 0-80 16,-3 3-15-16,3-3-3 0,-3 5-1 15,0 1-40-15,-1-1-8 0,-2 3-1 0,0 0-1 0</inkml:trace>
  <inkml:trace contextRef="#ctx0" brushRef="#br0" timeOffset="11921.3131">17957 5868 1515 0,'0'0'33'0,"0"0"7"0,0 0 2 0,0 0 1 0,0 0-35 0,0 0-8 0,0 0 0 0,0 0 0 16,0 0 63-16,0 0 10 0,0-5 3 0,0-3 0 15,3 3-14-15,-3-3-2 0,0 3-1 0,0-3 0 16,0 0-10-16,0 3-1 0,-3-3-1 0,0 2 0 15,-3-4-15-15,3 2-2 0,0 3-1 0,-3-3 0 16,0 0-9-16,0 0-3 0,0 2 0 0,0 1 0 16,0 2-6-16,-3 1-2 0,0 2 0 0,3 0 0 15,0 0-9-15,-3 2 0 0,-3 4 0 0,1 2 8 16,2 0-8-16,-3 0-9 0,0 2 9 0,6 1-13 16,3 2 4-16,-3-2 1 0,-3 4 0 0,6 1 0 15,6 3-1-15,0-1 0 0,-6 1 0 0,3 2 0 16,0-2 9-16,0-1-8 0,6 1 8 0,0-1-8 15,3-5 8-15,0 3 0 0,-3-3 0 0,0-2 0 0,6-3 0 16,-3 0 0-16,-1-3 0 0,1 0 0 0,3-2-8 0,0-3 8 16,0 0-8-16,3-3 8 15,-3 1-29-15,3-3-1 0,0-3 0 0,0 0 0 16,-1-3-56-16,1 1-11 0,0-6-3 0,0 0-476 16,3 0-96-16</inkml:trace>
  <inkml:trace contextRef="#ctx0" brushRef="#br0" timeOffset="12325.5496">18231 5739 1213 0,'0'0'26'0,"-3"-3"6"0,-3-2 0 0,3 2 4 0,3 3-36 0,-6-5 0 0,0 2 0 0,0 1 0 15,-3-1 58-15,3 3 5 0,-3 0 1 0,3 0 0 16,-3 3-15-16,3-1-2 0,0 4-1 0,0-1 0 16,-3 3-23-16,3 2-5 0,0-2-1 0,0 3 0 15,0 0-7-15,3 2-2 0,1 0 0 0,-1 0 0 16,0 0 2-16,3 1 0 0,0-4 0 0,0 3 0 15,3 1 9-15,0-1 1 0,-1 0 1 0,1-2 0 16,3-1-4-16,-3 1-1 0,3-3 0 0,3 0 0 16,-6-3-6-16,6 0-2 0,-3-2 0 0,3 0 0 15,0-3 0-15,0-3 0 0,0 0 0 0,0-2 0 16,0-3 4-16,0 0 0 0,-3 0 0 0,3-2 0 16,-1-1-1-16,-2 1 0 0,-3-1 0 0,3 0 0 15,0 3-11-15,-3-2 12 0,-3 2-12 0,3 3 12 16,0-1-1-16,-3 6 0 0,0 0 0 0,0 0 0 15,0 0 1-15,0 0 0 0,0 0 0 0,0 0 0 16,0 0-3-16,0 0 0 0,0 8 0 0,0 0 0 0,3 3-9 16,0-1 12-16,0 1-12 0,-3 0 12 0,3-1-12 0,3 3 0 15,-3-2 0-15,0-1 8 0,3-2-8 0,-3 0 0 16,0 0 0-16,-3-8 0 16,6 3-20-16,3 0-5 0,0-3-2 0,-3 0 0 15,3-6-56-15,-3 1-11 0,3-3-2 0,-1-5-461 16,1 0-92-16</inkml:trace>
  <inkml:trace contextRef="#ctx0" brushRef="#br0" timeOffset="12684.9199">18475 5712 1036 0,'0'0'23'0,"0"11"5"0,0-3 0 0,0 5 1 0,0-2-29 0,0-1 0 0,0 4 0 0,3-1 0 16,-3-3 55-16,3-2 5 0,-3 3 0 0,0-3 1 15,3 2 0-15,-3-2 0 0,0 0 0 0,3 3 0 16,-3-3-1-16,0-3 0 0,2 3 0 0,-2-8 0 15,0 0-5-15,0 0-2 0,0 0 0 0,0 0 0 16,0 0-11-16,0 0-2 0,0 0-1 0,0 0 0 16,3-5-8-16,3-1-2 0,-3 1 0 0,0-3 0 15,3 0-12-15,-3-5-2 0,3 2-1 0,0-2 0 16,0 3-14-16,-3-1 0 0,3-2 8 0,0 0-8 16,0 2 0-16,0 0 0 0,0 3 8 0,0 1-8 15,0-1 0-15,0 2 0 0,-3 1 0 0,3 2 0 16,-6 3 0-16,0 0 0 0,6 0 0 0,0 3 0 15,0 2 0-15,-1 1 0 0,4 2 0 0,-6-1 0 0,-3 1 0 16,6 0 11-16,0 3-11 0,-3 0 10 0,-6-1-10 16,6 1 12-16,0-1-12 0,0 3 12 0,-6-2-12 15,3-3 0-15,3 3 0 0,0-3 8 0,0-1-8 0,-3 1-12 16,0-8 2-16,0 6 1 16,0-6-59-16,0 0-11 0,0 0-2 0,9 2-818 15</inkml:trace>
  <inkml:trace contextRef="#ctx0" brushRef="#br0" timeOffset="13017.4959">18790 5837 1429 0,'0'0'31'0,"0"0"6"0,0 0 2 0,0 8 2 0,0-8-33 0,3 5-8 0,-3-5 0 0,0 8 0 16,0-8 80-16,0 0 15 0,0 0 2 0,0 0 1 15,0 0-22-15,0 0-4 0,0 0 0 0,0 0-1 16,0 0-17-16,0 0-3 0,0 0-1 0,6-5 0 15,0-3-24-15,-3 0-5 0,3 0-1 0,0-5 0 16,0 2-3-16,3-2-1 0,-6 0 0 0,6-1 0 16,-3 1-3-16,0 0-1 0,0 2 0 0,-3 1 0 15,-1 2-4-15,4 2-8 0,-3 1 11 0,-3 5-11 16,0 0 8-16,0 0-8 0,0 0 0 0,9-3 0 16,-9 3 8-16,3 3-8 0,3 5 0 0,0-3 0 15,-3 1 0-15,0 2 0 0,0 2 0 0,0-2 0 16,0 3 0-16,0-1 0 0,-3-2 0 0,3 0 0 15,0 0-20-15,0 0 3 0,0-3 0 0,0 1 0 16,-3-6-29-16,6 5-6 0,0 0 0 0,-6-5-1 16,0 0-43-16,9 3-9 0,-3-1-2 0,3-4-469 15,0-1-93-15</inkml:trace>
  <inkml:trace contextRef="#ctx0" brushRef="#br0" timeOffset="13301.4712">19129 5601 1263 0,'0'0'28'0,"0"0"5"0,0 0 2 0,-6 3 1 0,-2 2-36 0,2 0 0 16,0 1 0-16,3 2 0 0,-3 0 61 0,0 2 6 16,0-2 1-16,3 5 0 0,0-2-28 0,0 0-4 15,3-1-2-15,0 3 0 0,0 1-10 0,0-1-3 0,3 0 0 0,3-2 0 16,0-3-3-16,0 2-1 0,0-5 0 16,0 3 0-16,3-2-9 0,-3-4-8 15,2 1 12-15,-2-3-12 0,3-3 24 0,0 3-1 16,0-2-1-16,-3-1 0 0,0-2 30 0,0-1 7 0,-3 1 1 0,-3 0 0 15,6-3 8-15,-6 0 3 0,0 0 0 0,0 0 0 16,-3 3-8-16,0-3-2 0,0 3 0 0,-3-1 0 16,3 1-31-16,-3 2-6 0,3-2-2 0,0 2 0 15,-3-2-22-15,6 5 0 0,-3-3 0 0,-3-2 0 32,6 5-48-32,0-5-12 0,-3 0-1 0,3-3-683 0,3 0-136 0</inkml:trace>
  <inkml:trace contextRef="#ctx0" brushRef="#br0" timeOffset="13566.5009">19353 5181 1458 0,'0'0'32'0,"0"0"6"0,0 0 2 0,0 7 1 0,0 1-33 0,-3 3-8 16,3 2 0-16,0 0 0 0,-3 3 52 0,3 0 9 15,-3 5 2-15,3 1 0 16,0-1-7-16,-3-3 0 0,3 3-1 0,-3 3 0 0,3 0-1 0,-3 0 0 15,3 2 0-15,-3 3 0 0,3-2-16 0,3-1-3 16,-3 1-1-16,3-3 0 0,0-3-14 0,0 0-4 16,0-5 0-16,3 0 0 0,0 0-16 0,3-1 10 15,-3-4-10-15,2 0 8 0,-2-1-8 0,3-2 0 16,0-3 0-16,-3 1 0 0,3-4-19 0,-3-2 1 0,3 0 0 16,-3-2 0-1,0-1-40-15,0-2-8 0,3-1-2 0</inkml:trace>
  <inkml:trace contextRef="#ctx0" brushRef="#br0" timeOffset="13763.7155">19213 5519 1933 0,'0'0'42'0,"0"0"9"0,0 0 1 0,3-2 4 0,6-4-45 0,0 1-11 0,0-3 0 0,2 0 0 15,4 0 65-15,0-2 11 0,3-4 3 0,-3 1 0 16,6 0-45-16,0 0-9 0,-4-1-1 0,4 4-1 16,-3-1-23-16,0 1-15 0,0 2 3 0</inkml:trace>
  <inkml:trace contextRef="#ctx0" brushRef="#br0" timeOffset="14270.494">20204 5308 1496 0,'0'0'42'0,"0"0"10"0,0 0-41 0,0 0-11 0,0 0 0 0,-3 7 0 0,3 1 25 0,-3 3 3 15,3 0 1-15,3 2 0 16,0 3 12-16,-3 2 3 0,3 3 0 0,-3 1 0 0,3 4-12 0,0 3-3 16,0 0 0-16,-3 0 0 0,3 3-4 0,0-3-1 15,-3 0 0-15,0 0 0 16,0-2 4-16,-3 2 0 0,3-5 0 0,0 0 0 0,0-3-16 0,-3-3-2 15,3 1-1-15,-3-1 0 0,3-2 3 0,0-3 0 16,0-2 0-16,0 0 0 0,0-3-24 0,0-8-5 16,0 0-1-16,0 0 0 15,0 0-68-15,0 0-14 0,6-8-2 0</inkml:trace>
  <inkml:trace contextRef="#ctx0" brushRef="#br0" timeOffset="15268.4336">20264 5398 1346 0,'-3'-11'29'0,"6"6"7"0,-1-3 0 0,1 0 3 0,3-3-31 0,-3 1-8 0,3-4 0 0,0 1 0 15,0 0 54-15,0 2 10 0,0-2 1 0,3 3 1 16,-3-1-24-16,0 0-5 0,3 3-1 0,0 3 0 16,-6 2-10-16,6 1-2 0,-3-1-1 0,0 3 0 15,-6 0-11-15,9 5-1 0,-3 3-1 0,0 0 0 16,-1 0 5-16,-5 3 1 0,3 2 0 0,-3 0 0 15,0 1-2-15,-3-1 0 0,3 0 0 0,-5 0 0 16,2 0 2-16,0 3 0 0,-3-2 0 0,3 1 0 16,-6-1-3-16,6 2 0 0,-3-1 0 0,0-1 0 15,0-1-13-15,0 0 9 0,6-2-9 0,0-1 8 16,-3-2-8-16,3-2 10 0,0-6-10 0,0 0 10 0,0 0-10 0,0 0 0 16,0 0 0-16,0 0 0 0,9 5 0 0,-3-5 0 15,3 0 0-15,0-5 0 0,0-1-10 0,0 1 10 16,2 0 0-16,4-3-9 0,-6-3 9 0,3 3 0 15,3-2 0-15,0-1 0 0,-3 0 0 0,3-2 0 16,0 3 0-16,-1-4 0 0,1 4 0 0,0-3 0 16,-3 2 0-16,0-2 0 0,0 0 0 0,-3-1 0 15,0 4 0-15,-3-4 8 0,3 1-8 0,-3 3 0 16,-3-1 8-16,0 1-8 0,3 2 11 0,-6 0-3 16,0 2 0-16,0-2 0 0,0 3 1 0,0 0 0 15,-6 2 0-15,3-2 0 0,-3 2-9 0,6 3 0 16,-3-2 0-16,-3 2 0 0,0 2 0 0,0 4 0 15,0-1 0-15,3 0 0 0,0 3-16 0,-3 3 0 0,0 2 1 0,3 0 0 16,0 0 7-16,3 1 8 0,-3-1-13 0,6 0 5 16,-3 0 8-16,3 0 0 0,0 1 0 0,0-1 0 15,3-2 0-15,0-4 0 0,0 4 0 0,3-6 0 16,0 1 0-16,0-1 0 0,3-2 0 0,-1-1 0 16,-2-2 0-16,0 0 0 0,3-2 0 0,-3-1 0 15,3-2 8-15,-3-1 0 0,0-2 0 0,0 0 0 16,3-2 4-16,-3-1 0 0,0 1 1 0,0-4 0 15,-3-1 16-15,2 1 3 0,1-2 1 0,-6 3 0 16,0 0-25-16,3 2-8 0,0 1 0 0,0 2 0 16,-3 0 0-16,0 0 0 0,0 3 0 0,-3 5 0 15,0 0 0-15,0 0 0 0,0 0 0 0,0 0 0 16,0 0-27-16,0 0-5 0,0 10-2 0,0-2 0 16,0 3 18-16,0 2 3 0,3-2 1 0,-3 2 0 15,-3-3 2-15,6 1 1 0,3-3 0 0,-3 0 0 16,3 0 9-16,0-3 0 0,3 0 0 0,0 1 0 0,-3-6 0 0,6 0 0 15,0 0 0-15,-1-3 0 0,-2 0 0 0,3-2-10 16,-3 0 10-16,3-3-13 0,0 0 13 0,3-3 0 16,-3-2 12-16,0 0-12 0,0-3 0 0,0 0 0 15,-1-2 0-15,1-6 0 0,0 0 0 0,0-2 0 16,3-3 0-16,-3-1 10 0,0-1 2 0,0 2 0 16,-3-3 0-16,0 0 0 0,0 3-3 0,-3-3 0 15,-4 0 0-15,1 1 0 0,0 2-9 0,-3-1 12 16,-3 4-12-16,0 0 12 0,1 2-12 0,-1 3 0 0,0 2 0 0,0 6 8 15,0 0-8-15,0 5 0 0,0 2-12 0,3 6 12 16,0 0-27-16,-3 6 3 0,-3 4 0 0,3 3 0 31,-3 6-9-31,3 2-2 0,-3 3 0 0,3 2 0 0,-3 4 15 0,3 1 4 0,-6 1 0 16,6 2 0-16,-3 1 16 0,0 7 0 0,-3 3 0 0,3 3 0 16,0-3 14-16,3 2 6 0,-3-2 2 0,0-5 0 15,6-3 10-15,-3-3 3 0,3-2 0 0,0 0 0 16,0-6-14-16,3 4-2 0,0-4-1 0,0-2 0 15,3-6-18-15,0 1 10 0,0-3-10 0,0-3 8 16,3-2-28-16,0-1-7 0,-3-5-1 16,3 1 0-16,0-6-44 0,-3 0-8 0,3-6-3 0,-3 1-746 15</inkml:trace>
  <inkml:trace contextRef="#ctx0" brushRef="#br0" timeOffset="15553.2841">21234 5091 1224 0,'-9'13'35'0,"6"-5"7"0,0 5-34 0,0-2-8 16,-3 2 0-16,6 3 0 0,-3-3 43 0,3 0 6 16,0 0 2-16,3 1 0 0,-3-1-23 0,3-3-4 15,0-2 0-15,3-2-1 0,-3 2 10 0,3-3 3 16,3 0 0-16,-3-2 0 0,-6-3-8 0,9 0-2 15,0 0 0-15,0 0 0 0,-3-3 42 0,2 1 9 0,-2-1 2 0,0-2 0 16,0-1-27-16,0 1-4 0,0-3-2 0,0 3 0 16,-3-3-7-16,0 0-2 0,0 0 0 0,3-3 0 15,-3 3-37-15,-3-2 0 0,3-1 0 0,-3 1 0 32,0-4-43-32,0 4-3 0,0-3-1 0,3-1 0 0</inkml:trace>
  <inkml:trace contextRef="#ctx0" brushRef="#br0" timeOffset="15795.8096">21472 5210 1861 0,'0'0'40'0,"0"0"9"0,0 0 2 0,0 0 2 0,0 0-42 0,0 0-11 0,0 0 0 0,0-6 0 15,0 1 76-15,0-3 12 0,0-2 4 0,3-4 0 16,3 1-48-16,-3 0-10 0,3-3-2 0,3-3 0 0,-3 4-4 0,3-4-2 15,-3 3 0-15,3 0 0 0,-3 3-11 0,2 0-3 16,-2 2 0-16,0 3 0 0,3 0-12 0,-3 3 0 16,0 0-9-16,3 0 9 15,-3 2-55-15,3 0-5 0,0 3 0 0,0 0-1 16,0 0-43-16,0 3-9 0,3 0-2 0,-3-1-469 16,-1 1-95-16</inkml:trace>
  <inkml:trace contextRef="#ctx0" brushRef="#br0" timeOffset="16305.207">21710 5165 1450 0,'0'0'32'0,"0"0"6"0,0 0 2 0,0 0 1 0,0 0-33 0,0 0-8 0,0 0 0 0,0 0 0 15,0 0 108-15,0 0 19 0,0 0 4 0,0 0 1 16,0 0-29-16,0 0-6 0,0 0-1 0,6-8 0 15,-3 2-32-15,3-1-6 0,-3-4-2 0,3 0 0 16,0 1-24-16,0-3-4 0,0-1-2 0,0 1 0 16,0 0-3-16,0-3-1 0,0 3 0 0,3 2 0 15,-6 1-2-15,2 2-1 0,4 0 0 0,-3 2 0 16,-3 1-19-16,3 2 0 0,3 1 0 0,-3 2 0 16,0 0 0-16,3 2 0 0,-3 1 0 0,0 2 0 15,0 3-26-15,-3 0-2 0,3 0-1 0,-3 3 0 0,0-3 20 0,0 2 9 16,0 1-8-16,0-1 8 0,-3 1-8 0,3 0 8 15,-3-1-8-15,3-2 8 0,-3 0 0 0,3-3 0 16,-3-5 0-16,3 8 0 0,6-2 0 0,-9-6-10 16,0 0 10-16,0 0 0 0,0 0 0 0,6-3 0 15,-1 3 0-15,1-5 0 0,-3-3 0 0,6 0-10 16,-3-3 2-16,0 1 0 0,3-4-12 0,0 1-3 16,-3 0 0-16,3 0 0 0,-3 0-1 0,3 2 0 15,-3 0 0-15,0 1 0 0,0 2 9 0,0 3 2 16,-3-3 0-16,0 5 0 0,3-2-3 0,-6 5 0 15,0 0 0-15,0 0 0 0,0 0 0 0,0 0-1 0,3 8 0 0,2 0 0 16,-2-1 4-16,3 1 1 0,-3 6 0 16,0-4 0-16,0 3 12 0,3 1-9 0,-3-1 9 0,3 0-8 15,-3-2 8-15,3-1 0 0,0 1 0 0,3-1 0 32,-6-2-48-32,6 0-5 0,0-2-1 0,0-4-550 0,3 1-111 0</inkml:trace>
  <inkml:trace contextRef="#ctx0" brushRef="#br0" timeOffset="17267.8094">18451 6829 1263 0,'0'0'28'0,"0"0"5"0,0 0 2 0,0 0 1 0,0 0-36 0,0 0 0 16,0 0 0-16,3-5 0 0,3-1 87 0,-6 1 10 16,3-3 3-16,-3 0 0 0,3 0-13 0,-3 0-3 15,0 3 0-15,3-3 0 0,-3 3-27 0,-3-3-5 16,3 3-2-16,0-3 0 0,-3 2-21 0,0 1-4 15,0-3-1-15,0 5 0 0,0 1-3 0,3 2-1 16,-6-3 0-16,0 3 0 0,0 0-8 0,-3 3-1 16,3-1-1-16,0 4 0 0,-3-1-10 0,3 6-11 0,0-3 3 0,0 5 0 15,0 3-6-15,3 2-1 0,-3 1 0 0,6-1 0 16,0 3 15-16,0-2-11 0,0-1 11 0,0 1-10 16,6-3 10-16,-3 0 0 0,3-6 0 0,0 1-8 15,0-1 8-15,0 1 0 0,0-6 0 0,0 3 0 16,3-5 0-16,-3 0 0 0,0-3 0 0,0-3 0 15,3 0 8-15,-3-5 4 0,0 3 1 0,0-8 0 16,0 0 3-16,3-1 0 0,-4-2 0 0,1-2 0 16,0-1-8-16,0 1 0 0,-3-1-8 0,3 1 12 15,-3 2-12-15,0 3 8 0,0 0-8 0,0 2 0 16,0 3 9-16,-3 3-9 0,0 5 8 0,0 0-8 16,0 0 0-16,0 0 0 0,0 0 0 0,0 0 0 15,0 0 0-15,3 8 0 0,0 0-9 0,-3 0 9 16,3 5-9-16,0-3 9 0,0 4 0 0,3-1-9 15,-3 0 9-15,3 0 0 0,0-2 0 0,0-1 0 16,3 1 0-16,-3-3 0 0,3-3 0 0,3 3-8 16,-4-3-76-16,7 1-14 0,-3-4-3 0,6 1-823 15</inkml:trace>
  <inkml:trace contextRef="#ctx0" brushRef="#br0" timeOffset="18251.9099">19344 6617 1411 0,'-3'13'31'0,"3"-5"6"0,0 3 2 0,0 0 1 16,0 2-32-16,3 0-8 0,0 0 0 0,-3 0 0 0,3 1 12 0,0-1 0 16,-3 3 1-16,3-3 0 0,0 0 22 0,0-2 4 15,-3 2 1-15,3-2 0 16,-3-1 14-16,3-2 3 0,-3 0 1 0,0 0 0 0,0-8-2 0,0 0-1 16,0 0 0-16,0 0 0 0,0 0-21 0,0 0-4 15,0 0-1-15,0 0 0 0,6-5-1 0,-4-3-1 16,1 0 0-16,0-5 0 0,-3-1-6 0,3 1-1 15,0-3 0-15,0 0 0 0,0-2-8 0,0-1-3 16,3-2 0-16,-3 3 0 0,3-3-9 0,-3-1 0 16,0 1 0-16,0 3 8 0,0 4-8 0,0 1 0 0,0 3 0 15,0-1 0-15,0 3 0 0,0 3 0 0,-3 5 0 16,0 0 0-16,0 0-16 0,0 0 2 0,9 5 0 0,-3 3 0 16,3 3 2-16,-3-1 1 0,0 3 0 0,0-2 0 15,0 2 11-15,0-2-10 0,0 2 10 0,-1 0-10 16,-2-2 10-16,3-3 0 0,-3 0 0 0,0-3 0 15,0 3 0-15,0-3 0 0,-3-5 0 0,0 0 8 16,0 6-8-16,0-6 8 0,0 0-8 0,0 0 8 16,0 0 2-16,0 0 1 0,0 0 0 0,0 0 0 15,0 0-3-15,6-6 0 0,0 1 0 0,-3-3 0 16,3-2-8-16,-3-1 8 0,3 0-8 0,-3-2 8 16,0 0-8-16,0 2 0 0,0-2 0 0,0 2 0 15,3 1 0-15,-6 2 0 0,3 0-9 0,0 3 9 16,0-1-15-16,-3 6 1 0,0 0 0 0,0 0 0 15,0 0 0-15,0 0 0 0,6 3 0 0,0 2 0 16,-3 3 1-16,6 0 0 0,-3 3 0 0,3-1 0 16,-1 4 5-16,1-1 8 0,3 0-13 0,0 0 5 0,3-5 8 0,-3 3-12 15,6-3 12-15,-3 0-12 0,3-3 12 0,-4 0 0 16,1-2 0-16,0 0-8 0,-3-3 8 0,3 0-12 16,-3-3 12-16,0 0-12 0,0-5 12 0,0 0 0 15,-3-2 0-15,0-3 0 0,2 2 0 0,-2-2 0 16,0 0 0-16,-3-1 0 0,3-2 0 0,-3 3 0 15,0 0 0-15,-3-3-8 0,0 3 8 0,0-3 0 16,-3 3 0-16,-3 2 0 0,3 1 0 0,-3-1 9 16,-3 0-9-16,0 4 10 0,0 1 2 0,0 1 1 15,0 2 0-15,-3 3 0 0,3 0-4 0,0 6-1 16,1-1 0-16,-1 5 0 0,0 1 0 0,3 2-8 16,0 1 12-16,0 1-4 0,0 1-8 0,0 0 10 0,3 0-10 0,0 0 10 15,0 0-10-15,0 0 8 0,3-3-8 0,-3 0 8 16,3 0-8-16,0-2 0 0,3-3 0 0,0 0 8 15,2-3-18-15,1 0-4 0,0 1-1 0,0-4 0 32,3-2-121-32,3 0-25 0,0-2-5 0</inkml:trace>
  <inkml:trace contextRef="#ctx0" brushRef="#br0" timeOffset="18963.5758">20329 6480 1346 0,'0'0'29'0,"0"0"7"0,0 0 0 0,0 0 3 0,-3-6-31 0,0 1-8 0,0 0 0 0,3 2 0 16,-3-2 49-16,0 0 9 0,3-3 2 0,-3 2 0 16,0 1-32-16,3 5-5 0,-3-5-2 0,0 2 0 15,3 3 23-15,-6-3 5 0,6 3 1 0,-3 0 0 16,-3 0-26-16,0 3-4 0,0 2-2 0,3 3 0 15,-3 3-6-15,4 2-2 0,-4 0 0 0,0 3 0 16,3 0-10-16,0 0 0 0,0 3 0 0,0-1 8 16,0-2-8-16,3 0 0 0,3 0 0 0,-3 0 0 15,3-3 0-15,-3-3 0 0,3 4 0 0,3-6 8 0,-3-1-8 16,3 1 12-16,-6-8-12 0,3 6 12 0,-3-6-2 0,5 0 0 16,-5 0 0-16,9-3 0 0,-3 0 4 0,3-2 1 15,-3-3 0-15,0-2 0 0,0-4-7 0,0 4 0 16,0-3-8-16,0-1 12 0,0 1-12 0,0 2 0 15,-3-2 0-15,0 3 0 0,0 2 0 0,0 2 8 16,-3-1-8-16,0 7 9 0,0 0 5 0,0 0 1 16,0 0 0-16,0 0 0 0,0 0 4 0,0 0 1 15,0 0 0-15,-3 7 0 0,3 1-20 0,0 0 0 16,3 0 0-16,0 3 0 0,-3-3 0 0,3 2 0 16,-3 1 0-16,3-3 0 0,0-3-11 0,0 3-2 0,-3-8-1 0,9 3 0 31,-3-1-56-31,0-2-11 0,2 0-3 0,1-2-504 0,3-1-102 0</inkml:trace>
  <inkml:trace contextRef="#ctx0" brushRef="#br0" timeOffset="19303.3961">20591 6302 1274 0,'0'0'28'0,"-6"0"5"0,-3 3 2 0,0 0 1 0,0-3-28 0,0 2-8 0,-3 1 0 0,3 2 0 15,-2 1 60-15,2-1 10 0,0 0 2 0,0 3 1 16,3-3-29-16,0 3-5 0,0-2-2 0,3 2 0 16,3-1-6-16,0 1-2 0,0-2 0 0,6 2 0 15,0 0-29-15,0 0 0 0,3-3-8 0,3 3 8 16,-1-3-8-16,1 3 8 0,0-3 0 0,3 3 0 16,-3-3 0-16,3 3 0 0,0-2 0 0,-3 2 0 0,-3-3 0 0,3 3 9 15,-3 0 1-15,-4 0 0 0,1-3 24 0,-3 3 5 16,0 0 1-16,0 0 0 0,-3-3 24 0,-3 3 4 15,0-3 2-15,0 3 0 0,-3 0-16 0,1 0-3 16,-4 0-1-16,3 0 0 0,-3-3-22 0,3 3-5 16,-3 0-1-16,0-2 0 0,3-4-14 0,0 3-8 15,0-2 10-15,6-3-10 16,0 0-24-16,0 0-10 0,-3-8-2 0,3 3-1 16,3-6-154-16,0 1-30 0,3-6-7 0</inkml:trace>
  <inkml:trace contextRef="#ctx0" brushRef="#br0" timeOffset="19576.6613">20746 6302 1191 0,'0'0'26'0,"0"0"6"0,0 6 0 0,-3 2 2 0,3 0-34 0,0-1 0 0,0 4 0 0,-3 2 0 16,3 1 58-16,0-1 5 0,0 0 1 0,3 3 0 16,-3-3-8-16,3 3-2 0,-3-3 0 0,3 0 0 15,0 1-3-15,0-4-1 0,3 1 0 0,-3-1 0 16,0-2-11-16,3 0-3 0,-4-2 0 0,-2-6 0 15,6 2-6-15,3 1-2 0,-9-3 0 0,6-3 0 16,0 3 8-16,3-2 0 0,-6-1 1 0,3-2 0 16,0-1 1-16,0-2 0 0,0-2 0 0,0-1 0 15,0-2-11-15,0 0-3 0,0 0 0 0,0-1 0 16,0-2 2-16,-3 3 0 0,3 0 0 0,-3 0 0 0,-3 2-26 16,0-2 0-16,3 2 0 0,-3 3 0 15,-3-2-104-15,3 2-22 0,-3 0-5 0,3 0-1 0</inkml:trace>
  <inkml:trace contextRef="#ctx0" brushRef="#br0" timeOffset="21696.9127">21014 6228 716 0,'0'0'16'0,"0"0"3"0,0 0 1 0,0 0 0 0,0 0-20 0,0 0 0 16,0 0 0-16,0 0 0 0,0 0 75 0,0 0 11 15,0 0 2-15,0 0 1 0,0 6-15 0,3 2-3 0,-3-3-1 0,0 3 0 16,0 2-16-16,0 1-3 0,-3 0-1 0,3 2 0 15,0 0-9-15,0 0-1 0,-3 3-1 0,0-3 0 16,3 1 1-16,0-1 0 0,-3-3 0 0,3 1 0 16,0 0 0-16,-3-1 0 0,3-5 0 0,-3 3 0 15,3-8 7-15,0 0 1 0,0 0 1 0,0 0 0 16,0 0-5-16,0 0-2 0,0 0 0 0,0 0 0 16,0 0-14-16,3-8-2 0,0-2-1 0,0-3 0 15,3-1-13-15,-3 1-2 0,0 0-1 0,3 0 0 16,-6-3-9-16,2-3 0 0,4 3 9 0,-6 1-9 15,0-1 12-15,3 2-1 0,0 4-1 0,-3-3 0 16,0 5-1-16,-3 0 0 0,3 0 0 0,0 2 0 16,0 6-9-16,0 0 0 0,0 0 0 0,0 0 0 15,0 0 0-15,0 0 0 0,0 0 0 0,0 0 0 16,6 3-14-16,-6-3 2 0,3 8 0 0,6-3 0 0,-3 3 4 0,0-2 8 16,3 2-13-16,0-3 5 0,0-3 8 0,-3 4 0 15,6-6-9-15,-3 2 9 0,0 1 0 0,3-3 0 16,-3-3-9-16,2 1 9 0,1-4 0 0,0 1 0 15,0 0 0-15,0-3 0 0,0 0 0 0,-3-3 0 16,3 3 0-16,-6-2 0 0,0-1 0 0,0-2 8 16,3 3-8-16,-6-1 0 0,0-2 9 0,0 5-9 15,-6-3 8-15,3 3-8 0,0 3 9 0,-3-3-9 16,0 5 10-16,0 1-10 0,3 2 0 0,-6-3 0 16,0 3 0-16,0 3-10 0,0-1 10 0,0 1 0 15,0 5 0-15,3-3 0 0,-3 6-8 0,3 2-4 0,0-2 0 16,0 2 0-16,0 3 12 0,3-3-13 0,0 0 5 15,0 0 8-15,0-2-8 0,3 2 8 0,0-2 0 0,0-1 0 16,3 1 0-16,0-3-11 0,0 0 11 0,0-3-8 16,3-2-1-16,0 2 0 0,0-5 0 0,0-3 0 15,-1 1-10-15,-2-3-1 0,3-1-1 0,0-2 0 32,0-2-17-32,3-1-3 0,3-2-1 0,-6 0 0 15,-3 2-7-15,6-2-2 0,0-3 0 0,-3 3 0 0,0 0 30 0,-1-1 5 0,-2 1 2 0,0 2 0 16,0 1 14-16,-3 2 0 0,0 0 0 0,0 3 0 15,3 2-34 1,-6 3-7-16,0 0-2 0,0 0 0 0,0 0 27 0,0 0 4 0,0 8 2 0,3 3 0 16,-3-1 10-16,3-2 0 0,-3 3 0 0,0-1 0 15,0 4 9-15,0-4 4 0,0 1 1 0,0-1 0 16,0 3 10-16,0-2 1 0,0 0 1 0,0-1 0 16,0 1 6-16,0-3 2 0,0 2 0 0,0-2 0 0,3-2 2 0,-3 2 1 15,0-8 0-15,0 0 0 0,0 0-11 0,3 0-2 16,-3 0-1-16,0 0 0 0,3-3-7 0,3-2 0 15,0-3-1-15,0-3 0 0,0 3-4 0,-3-2-1 16,3 2 0-16,-3-6 0 0,6 4-10 0,-3-3 0 16,-3 2 0-16,3-2 0 0,3 0 0 0,-3-1 0 15,-1 4 0-15,-2-4 0 0,3 7 0 0,0-1 0 16,-3 2 0-16,-3 6 0 0,0 0-15 0,6-5 2 16,0 2 0-16,-6 3 0 0,0 0-5 0,6 3-1 15,0 2 0-15,0 3 0 0,0 0 9 0,-3 0 2 0,0 3 0 16,0-3 0-16,0 2 8 0,3 1-13 0,-6-1 5 15,3 1 8-15,0 0 0 0,0-4 0 0,0 4 0 0,0-3 12 16,0 0-12-16,0 0 0 16,0 0 0-16,-3-8 8 0,0 5-8 0,0-5 0 0,0 0 0 0,0 0 0 15,0 0 0-15,0 0 16 0,6-3 0 0,-3 1-1 16,3-3-7-16,0-3-8 0,-1 2 11 0,-2-4-11 16,3-1 12-16,-3 1-12 0,6-1 12 0,-6 0-12 15,0-2 0-15,0 3 0 0,0-4 0 0,0 4 0 16,3-1 0-16,-3 1 0 0,0-1 0 0,0 3 0 15,-3 8-12-15,0-8 3 0,3 3 1 0,-3 5 0 16,0 0 8-16,0 0-10 0,0 0 10 0,0 0-10 16,0 0 10-16,0 0-13 0,3 5 5 0,-3-5 8 15,3 8-33-15,3 0 1 0,3 3 0 0,0-3 0 16,0-1 32-16,3-1 0 0,-3 2 8 0,3-3-8 0,-4 0 0 16,4-2 0-16,-3 2-8 0,-9-5 8 0,0 0-8 0,21 3 8 15,-6-3 0-15,-3 0 0 0,3-3 0 0,-3 1 0 16,-3-1 0-16,3-2 0 0,-4-1 0 0,-2-2 0 15,3 0 8-15,0 1-8 0,-3-4 9 0,0 3-9 16,-3-5 8-16,0 2-8 0,0 1 8 0,0-1-8 16,0 0 8-16,-6 4-8 0,3-4 20 0,-3 0-2 15,3 3 0-15,-6 3 0 0,3 0-18 0,0 0-12 16,-3-1 1-16,3 4 1 0,3 2 18 0,-9 2 3 16,3 4 1-16,6-6 0 0,-6 7-26 0,-2 4-5 15,-1 0-1-15,6 2 0 0,0 3 12 0,0-3 8 16,0-2-12-16,0 2 12 0,0 0-13 0,3 0 4 0,0-2 1 15,3-1 0-15,0 1 8 0,0-3 8 0,3 0-8 16,-3-3 11-16,-3-5-11 0,3 8 0 0,5-5 0 0,-2-1-11 16,0 1 11-16,-6-3 11 0,0 0-3 0,9-3 0 15,0 1 13-15,0-4 3 0,-3-1 0 0,3-1 0 16,-3 0-24-16,-3 0 0 0,6-6 0 0,-6 7 0 16,3-4 0-16,-3-2 0 0,3 2 0 0,-6 1-12 15,0-4 12-15,3 4 0 0,3 2 8 0,-3 3-8 16,0-3 8-16,-3 2-8 0,0-2 8 0,3 6-8 15,-3 2 10-15,0 0-2 0,0 0-8 0,0 0 12 16,3 2-12-16,-3-2 0 0,3 8 0 0,3-2 0 16,-3 2 0-16,2-3 0 0,1 0 0 0,0 3 0 15,0-3 0-15,0 3 0 0,3-2 0 0,0-1 0 16,0 0-10-16,-3-2 2 0,3-1 0 0,0-2 0 16,0 0-29-16,3 0-6 0,-3 0-1 0,0-2 0 15,0-1-8-15,-4-2-3 0,1-3 0 0,6 0 0 0,-3-3 31 0,0 1 5 16,-6-1 2-16,6-2 0 15,0-6-9-15,0 4-2 0,0-4 0 0,-3 1 0 16,3-1-12-16,0 1-2 0,3-6-1 0,-3 0 0 16,-1-3-25-16,1 4-4 0,0-4-2 0,0-2 0 0,3-3 63 0,-9 3 11 15,3 0 0-15,0 0 10 0,0 3 18 0,-3 2 4 16,-3 0 1-16,3 3 0 0,0 2 54 0,-3 6 10 16,0 5 3-16,0 0 0 0,-3 3-30 0,3 5-6 15,0 0 0-15,-3 8-1 0,0 0-27 0,3 2-4 16,-3 1-2-16,0 5 0 0,0 2 0 0,3 6 0 0,0 0 0 15,0 0 0-15,0 2-20 0,-3 1-10 0,0-1 10 16,3 3-10-16,0 0 13 0,-3 3-3 16,0 0-1-16,3-3 0 0,-3 0-9 0,3-3 12 0,-3-2-12 15,3 0 12-15,0 0-12 0,0-3 8 0,3-2-8 0,-6-4 8 16,3 1-21-16,0-5-5 0,0-1-1 0,0 1 0 31,0-6-48-31,0 1-9 0,0-6-3 0,0 2-479 0,0-2-96 0</inkml:trace>
  <inkml:trace contextRef="#ctx0" brushRef="#br0" timeOffset="21859.9901">22142 5884 1404 0,'0'0'31'0,"0"0"6"0,6-2 2 0,3-1 0 0,-3-2-31 0,2-1-8 0,4 1 0 0,6-3 0 16,3-2 60-16,0 2 12 0,0-3 1 0,3 1 1 15,-1-4-22-15,7 1-4 0,-6-3 0 0,3 3-1 0,-6-3-19 0,2 0-3 16,4 0-1-16,-6 3 0 0,0 3-24 0,0-4-11 15,0 4 1-15,-7-3-836 16</inkml:trace>
  <inkml:trace contextRef="#ctx0" brushRef="#br0" timeOffset="22509.3898">19010 7617 1346 0,'0'0'29'0,"0"0"7"0,0 0 0 0,0 0 3 0,0 0-31 0,0 0-8 16,0 0 0-16,0 0 0 0,0 0 49 0,0 0 9 15,0 0 2-15,0 0 0 0,0 0-8 0,0 8 0 0,3 0-1 0,0 3 0 16,-3 2 5-16,0 0 2 0,3 1 0 0,-3 1 0 16,3 1-14-16,-3 3-4 0,3-1 0 0,0-2 0 15,0 3-14-15,0-3-3 0,0-1-1 0,0-1 0 16,0-4-10-16,0 1-3 0,0-1 0 0,0-2 0 15,-3-8-9-15,3 8 0 0,-3-8 0 0,0 0 0 32,0 0-108-32,0 0-20 0,6-8-4 0,3 3-716 0</inkml:trace>
  <inkml:trace contextRef="#ctx0" brushRef="#br0" timeOffset="22656.7852">19118 7382 1897 0,'0'0'41'0,"0"0"9"0,0 0 2 0,0 0 2 16,-3 5-43-16,0 0-11 0,0 1 0 0,0-1 0 16,3-5 0-16,0 0 0 0,0 0 0 0,0 0 0 15,0 0-57-15,0 0-7 0,0 0-2 0,6 0-708 16</inkml:trace>
  <inkml:trace contextRef="#ctx0" brushRef="#br0" timeOffset="22858.7399">19263 7234 1381 0,'0'0'39'0,"0"8"9"0,0 5-39 0,3 0-9 16,-3 3 0-16,0 5 0 0,3-2 55 0,0 4 9 15,-3-1 1-15,3 4 1 0,-3-2-4 0,3 0-1 0,0 2 0 16,-3 1 0-16,0-1-34 0,0 1-7 0,0-4-2 16,0 1 0-16,0-3-3 0,-3 1-1 0,3-1 0 0,0 0 0 15,3-3-6-15,-3 1-8 0,0-3 11 0,-3 0-11 16,3-3-12-16,0-3-10 0,0 1-2 0,0-3 0 31,0 0-49-31,0-8-11 0,0 0-1 0</inkml:trace>
  <inkml:trace contextRef="#ctx0" brushRef="#br0" timeOffset="23016.9428">19177 7594 1947 0,'0'0'43'16,"0"0"9"-16,0 0 1 0,6-3 2 0,3 0-44 0,0 1-11 0,3-4 0 0,0 4 0 15,0-4 60-15,2-2 9 0,-2 1 3 0,6-4 0 16,-3 0-37-16,3 1-7 0,-3 2-2 0,0-3 0 0,0 1-26 0,0 2-17 16,2-3 2-16,-2 3-658 15,3 0-132-15</inkml:trace>
  <inkml:trace contextRef="#ctx0" brushRef="#br0" timeOffset="24074.7675">19921 7535 1130 0,'3'8'24'0,"-3"3"6"0,3 2 1 0,0 3 1 0,-3 2-32 0,3 4 0 0,3-1 0 0,-3 0 0 16,0 3 31-16,0-3-1 0,0 0 0 0,3-2 0 16,-3-3 22-16,0-3 4 0,0-5 0 0,-3 2 1 0,3-4 10 0,-3-6 1 15,0 0 1-15,0 0 0 0,0 0-25 0,6-3-6 16,0-2-1-16,-3-3 0 0,3 0-4 0,-3-3-1 16,-3-2 0-16,3 0 0 0,0-1 5 0,0-1 1 15,-3-1 0-15,0-3 0 0,0 3-9 0,0-2-1 16,0 2-1-16,0 0 0 0,-3 0-12 0,0-2-3 15,3 2 0-15,0 0 0 0,0 3-12 0,0-3 9 16,0 3-9-16,0 2 8 0,0-2-8 0,0 7 0 16,0-1 0-16,0 7 0 0,0 0 0 0,0 0 0 0,0 0 0 15,0 0 0-15,9 5-12 0,-3 0 3 0,-1 0 0 0,1 6 0 16,0-3 9-16,0 5-13 0,3-2 5 0,0-3 8 16,0 2-11-16,3-2 11 0,0-2-8 0,0-1 8 15,0 0 0-15,0-2-8 0,3-1 8 16,-4-2 0-16,4 0 0 0,0-2 0 15,-3-4 0-15,0 1 0 0,0-3 0 0,0-2 0 0,-3-4 0 0,3 1 0 16,-6 0 0-16,3 0 11 0,-4-3-11 0,4 3 12 16,-6-3-4-16,3 0-8 0,-3 0 12 0,-3 3-4 15,3-3 1-15,-3 3 0 0,-3-1 0 0,0 1 0 16,0 3-1-16,-3 2-8 0,0 0 12 0,3 2-4 16,-2 1-8-16,-1 5 8 0,0 0-8 0,0 5 8 15,-3 3-20-15,3 3-4 0,0 2 0 0,0 0-1 16,3 6 3-16,-3 2 1 0,3 0 0 0,0 0 0 15,3 3 13-15,0-3-11 0,0 1 11 0,3-1-10 16,3 0 10-16,-3-5 0 0,3 0 0 0,0-3 0 16,3 0 0-16,0-2 0 0,0-3 0 0,0 0 0 15,-1-3 0-15,4 0 0 0,-3-2 0 0,0-3-8 0,0-3 8 0,3-2 0 16,0 0 0-16,0-3 0 0,-3-3 8 0,3 0-8 16,-3-2 8-16,3-3-8 0,-4-2 10 0,4-3-2 15,-3 0-8-15,3-1 12 0,-3-1 0 0,0-4-1 16,3-5 0-16,-3 3 0 0,0-3 3 0,0 1 1 15,-3-1 0-15,-3 3 0 0,3 0-15 0,-3 0 0 16,-3 0 0-16,0-3 0 0,0 3 0 0,0 0 0 16,0 0 0-16,0 2-10 0,-3 1 10 0,0 2 0 15,0 0 0-15,3 5-8 0,0 4 8 0,-3 1-13 0,3 6 5 16,-3 3 8-16,3 5-20 0,0 0 3 0,-3 5 1 16,-3 3 0-16,0 6-7 0,0-1-1 0,3 5 0 0,-3 1 0 15,0 2 2-15,3 0 0 0,-3 6 0 0,0-1 0 16,0 1 14-16,3 2 8 0,0 0-10 0,3 5 10 15,0 1 0-15,0 4 0 0,0-2 0 0,3 0 0 16,0 0 0-16,3-5 0 0,3 0 0 0,-3-6 10 16,0 1-2-16,3-3 0 0,0-3 0 0,3-5 0 15,0-3-8-15,0 0 0 0,-1-2 0 0,1-6 8 16,0 0-8-16,0-2 0 0,0 0 0 0,-3-3 0 16,0-3-22-16,0-2-3 0,0-1-1 15,0-2 0-15,-3-5-42 0,0 0-8 0,0 0-1 16</inkml:trace>
  <inkml:trace contextRef="#ctx0" brushRef="#br0" timeOffset="24180.7811">20656 7440 676 0,'-3'13'15'0,"3"-7"3"0,-3 2 1 0,3 2 0 0,-3-2-19 0,3-3 0 16,0-5 0-16</inkml:trace>
  <inkml:trace contextRef="#ctx0" brushRef="#br0" timeOffset="24355.545">20680 7154 2019 0,'0'0'44'0,"0"0"10"0,0-8 2 0,0 8 0 0,-6-5-44 0,6 5-12 15,0 0 0-15,0 0 0 0,0-5 0 0,3 0 0 16,-3 5-12-16,0 0 12 15,0 0-69-15,6-3-7 0,-6 3 0 0,0 0-470 0,6 0-94 0</inkml:trace>
  <inkml:trace contextRef="#ctx0" brushRef="#br0" timeOffset="24776.1723">20802 7416 1112 0,'0'0'24'0,"0"0"6"0,0 0 1 0,6 3 0 15,0-3-31-15,3 3 0 0,-9-3 0 0,6 0 0 16,3-3 81-16,0 3 11 0,0-3 1 0,-3 3 1 0,3-5-8 0,0 2-2 16,0-2 0-16,0 2 0 0,-1-2-19 0,1 0-4 15,-3-3-1-15,0 0 0 0,3 0-24 16,-3 0-6-16,0 0-1 0,0 0 0 0,3 0-16 0,-6 0-3 15,0 0-1-15,3-2 0 0,0 2-9 0,-3 0 12 16,-3 0-12-16,3 0 12 0,-3 0-12 0,0 0 0 16,0 0 0-16,-3 3 0 0,3-3 16 0,-3 3-3 15,0-1 0-15,0 4 0 0,0-4-4 0,0 4-1 16,-3-1 0-16,6 3 0 0,0 0-8 0,0 0 0 0,0 0 0 16,-6 5 0-16,-3 1-12 0,3 2 3 0,3 2 0 15,0 1 0-15,-3-1-1 0,0 6 0 0,6 0 0 0,-3 0 0 16,0 0 10-16,0 2 0 0,3 1 0 0,0-3 0 15,0 2 0-15,0-2 12 0,0 0-2 0,3 0-1 16,-3-3-9-16,3 0 8 0,3 1-8 0,0-4 8 31,3-2-28-31,-3 0-7 0,0-3-1 0,6 1-600 0,0-6-121 0</inkml:trace>
  <inkml:trace contextRef="#ctx0" brushRef="#br0" timeOffset="25041.6657">21162 7263 1407 0,'0'0'31'0,"-3"-5"6"0,-2 2 2 0,-1 0 1 0,0-2-32 0,0 2-8 0,0-2 0 0,3 2 0 15,-3 1 87-15,6 2 16 0,0 0 3 0,0 0 1 16,0 0-75-16,0 0-16 0,0 0-2 0,0 0-1 0,0 0-13 0,0 0 0 16,3 5 0-16,3 3 0 0,0 0 0 0,0 0 0 15,0 0-8-15,2 2 8 0,1-2 0 0,-3 3 0 16,3-1 0-16,0 4 0 0,-3-4 8 0,0 1 4 15,0-1 2-15,-3 1 0 0,0 0 31 0,-3 2 7 16,3-3 0-16,-3 1 1 0,-6 0 15 0,3-1 4 16,0 1 0-16,3-1 0 0,-3-2-17 0,0 0-3 15,0 0-1-15,-3 0 0 0,0 0-39 0,0-3-12 16,0 1 8-16,0-1-752 16,6-5-151-16</inkml:trace>
  <inkml:trace contextRef="#ctx0" brushRef="#br0" timeOffset="25695.8282">21790 7009 1216 0,'0'0'34'0,"0"0"9"0,0 0-35 0,0 0-8 15,0 0 0-15,0 0 0 0,0 0 39 0,0 0 5 0,0 0 2 0,0 0 0 16,0 0-10-16,-2 5-3 0,-4 3 0 0,0 0 0 15,3-3-3-15,0 3-1 0,3 0 0 0,-6 0 0 16,3 0-9-16,0 0-3 0,3 3 0 0,-3-1 0 16,6 1-1-16,-3-1-1 0,0 1 0 0,6-1 0 15,-3-2-4-15,3 0-1 0,-3 3 0 0,6-3 0 16,2-3 8-16,-5-2 2 0,3 2 0 0,0-2 0 16,3-1-20-16,-3-2-14 0,-3-2 2 0,6-1 1 15,-6 0 38-15,3 1 7 0,-3-6 2 0,0 3 0 16,0-3 24-16,0 0 4 0,-3 0 2 0,0 0 0 15,0 0-15-15,0-3-3 0,-3 3-1 0,3-2 0 16,-3 2 5-16,-3 0 0 0,3-3 1 0,0 3 0 16,0 0-21-16,-3 1-5 0,0-1-1 0,0-3 0 15,3 3-26-15,0 0 0 0,0-2 0 0,0 2 0 16,0-3-48-16,6 3-6 0,-3 3-1 0,0-3 0 16,2 3-65-16,4-3-12 0,-3 2-4 0,3 1 0 15,0 5-88-15,0-3-17 0,0 3-4 0</inkml:trace>
  <inkml:trace contextRef="#ctx0" brushRef="#br0" timeOffset="25960.8719">22097 7083 1364 0,'0'0'30'0,"3"5"6"0,-3 3 2 0,0-8 0 0,0 5-30 0,0-5-8 15,0 0 0-15,0 0 0 0,0 0 102 0,-3 6 19 16,3-6 4-16,0 0 1 0,0 0-25 0,0 0-5 16,0-6 0-16,-3-2-1 0,3-2-51 0,0-1-11 15,3 1-1-15,-3-3-1 0,6-3-10 0,-3 0-1 16,0 0-1-16,0 0 0 0,3-3-2 0,0 4 0 15,0 1 0-15,0 1 0 0,-3 3-5 0,3 2 0 0,-6 8-1 0,3-6 0 16,-3-2 1-16,0 8 0 0,0 0 0 0,6-5 0 16,-6 5-27-16,0 0-5 0,0 0 0 0,6 5-1 15,-3 3 8-15,0 0 1 0,0 3 1 0,-1-1 0 16,7 1 11-16,-6-3-12 0,0 3 12 0,0 2-12 16,0-5-4-16,3 2-2 0,-3-2 0 0,3 0 0 31,-3 3-18-31,0-3-3 0,-3-3-1 0,3 0-612 0,3-2-122 0</inkml:trace>
  <inkml:trace contextRef="#ctx0" brushRef="#br0" timeOffset="26743.4186">19409 8551 1602 0,'0'0'35'0,"0"0"7"0,0 0 2 0,0 0 1 0,0 0-36 0,0 0-9 0,0 0 0 0,0 0 0 16,0 0 58-16,3 8 10 0,-3 3 1 0,0-1 1 15,0 4-20-15,0 2-4 0,0-1-1 0,0 1 0 16,0 3-10-16,0-1-3 0,0-2 0 0,0 0 0 16,0 0-10-16,3-3-2 0,-3 0-1 0,3 1 0 15,-6-4-10-15,3-2-1 0,3 0-8 0,-3-3 12 16,0-5-12-16,0 0 0 0,0 0 0 0,0 0 0 15,0 0-64-15,9 0-8 0,0-5-3 0,-3-5-537 16,3-4-107-16</inkml:trace>
  <inkml:trace contextRef="#ctx0" brushRef="#br0" timeOffset="26875.7133">19513 8390 1670 0,'0'0'36'0,"-6"-5"8"0,6-1 2 0,0 6 2 0,-5-2-39 15,-1-1-9-15,6 3 0 0,-3-3 0 16,-3 1 67-16,6 2 11 0,0 0 2 0,0 0 1 0,0 0-81 15,0 0 0-15,0 0-12 0,0-6 0 16,3 1-138-16,3-3-27 0,2-2-6 0,-2-1-485 16</inkml:trace>
  <inkml:trace contextRef="#ctx0" brushRef="#br0" timeOffset="27065.2895">19695 8104 1370 0,'0'0'39'0,"0"5"8"0,3 6-38 0,-3 0-9 16,0 2 0-16,3 3 0 0,-3 2 74 0,0 6 13 0,0-3 2 15,3 6 1-15,0-6-30 0,-3 3-7 0,0 2-1 0,0 1 0 16,0-1-20-16,0 1-5 0,-3-1-1 0,3-2 0 16,0-3-10-16,0 0-1 0,-3 0-1 0,6 0 0 15,0-2-14-15,0 0 0 0,-3-1 8 0,0-2-8 32,0 0-21-32,0-3-7 0,0-2-2 0,3-1 0 15,-3 1-47-15,3-6-10 0,-3-5-1 0</inkml:trace>
  <inkml:trace contextRef="#ctx0" brushRef="#br0" timeOffset="27264.6041">19641 8498 2082 0,'0'0'59'0,"0"0"13"0,0 0-57 0,0 0-15 0,3-5 0 0,3 0 0 0,0 0 56 15,3-1 9-15,-3-2 2 0,3 3 0 0,0-3-12 16,3 0-3-16,-3 0 0 0,3 0 0 0,-3 0-40 0,3 0-12 15,-3 0 0-15,2 3 8 16,-2-3-28-16,3 3-4 0,-3 2-2 0,3-2 0 16,0 2-119-16,0 3-24 0,0 0-5 0,-3 0-696 15</inkml:trace>
  <inkml:trace contextRef="#ctx0" brushRef="#br0" timeOffset="28347.1461">20115 8406 1093 0,'0'0'31'0,"0"0"7"0,0 0-30 0,0 0-8 15,-3-5 0-15,0-1 0 0,3 6 96 0,-3-5 19 16,0 0 3-16,0-1 1 0,0 4-23 0,3 2-4 16,-6-3 0-16,0 0-1 0,0 1-29 0,0 2-6 0,0 0 0 0,0 0-1 31,0 5-68-31,-3-2-14 0,6 2-2 0,-3 0-1 0,3 1 78 0,0 2 16 0,0 2 4 0,3-2 0 16,0 3-56-16,0-1-12 0,0-2 0 0,3 3 0 15,0-3 0-15,3 2-11 0,0-2 11 0,3 3-10 16,0-3 2-16,3 2 0 0,-3 1 0 0,0-3 0 15,3 0 8-15,-3 2 0 0,-3-2 0 0,0 3 0 16,0-1 0-16,-1 1 0 0,-2 0 8 0,0-1-8 16,-3 3 27-16,-3-2 1 0,0 2 0 0,1 0 0 15,-1 1 16-15,-3-1 4 0,-3 0 1 0,3-2 0 16,-3 2-7-16,0-5-2 0,0 2 0 0,3-4 0 16,-3-1-12-16,3 0-2 0,0-2-1 0,0 0 0 15,-3-3-15-15,6-3-10 0,3 3 12 0,0 0-12 16,-3-5-44-16,0-6-16 0,3 1-4 0,3-4-679 15,6-2-136-15</inkml:trace>
  <inkml:trace contextRef="#ctx0" brushRef="#br0" timeOffset="29103.9874">21011 8035 1206 0,'0'0'26'0,"0"0"6"0,0 0 0 0,0 0 3 0,0 0-35 0,0 0 0 16,0 0 0-16,0 0 0 0,6-5 76 0,-3 0 8 15,3 0 1-15,-4-1 1 0,-2-2-25 0,3 0-5 16,0-2 0-16,-3-1-1 0,3 3-18 0,-3-2-3 16,0-1-1-16,-3-2 0 0,3 2 1 0,0-2 0 15,-3 2 0-15,0 1 0 0,1-3-4 0,-4 2-1 0,3 0 0 0,0 1 0 16,-3 2-9-16,0 0-3 0,0 3 0 0,0-1 0 16,0 4-5-16,0-1 0 0,0 3-1 0,0 3 0 15,6 5-11-15,-3 0 0 0,-6 2 0 0,6 3-11 16,0 3 11-16,0 0-10 0,0 0 10 0,3 5-10 15,0 0 10-15,-3 1 0 0,3 1 0 0,0 1-8 16,0 3 8-16,3-1 0 0,-3 3 0 0,3 0 0 16,-3 0 0-16,3 1 9 0,0-1-1 0,0 2-8 15,0-1 16-15,-3-4-4 0,3-2-1 0,0 0 0 16,-3-1-3-16,3-1-8 0,0-1 12 0,0-5-4 16,0 0 0-16,0-6 0 0,-3 1 0 0,3-1 0 15,0-2-20-15,0-3-5 0,0 1-1 0,-3-6 0 16,0 0-49-16,0 0-9 0,0 0-3 0,0 0 0 15,0 0-15-15,0-6-3 0,-3-1-1 0</inkml:trace>
  <inkml:trace contextRef="#ctx0" brushRef="#br0" timeOffset="29443.0246">20886 8329 985 0,'0'0'28'0,"0"0"6"0,-3-3-34 0,3 3 0 16,0 0 0-16,-3-2 0 0,3 2 88 0,-3-5 10 15,3-1 2-15,3 1 1 0,3 0-53 0,0-3-12 16,0-3-1-16,2 3-1 0,1-2-8 0,0 2-2 15,3-6 0-15,3 4 0 0,0-1 0 0,-3 1 0 16,3 2 0-16,-3 0 0 0,0 0-16 0,-1 3-8 16,-2-1 8-16,0 4-8 0,0-1 0 0,-3 3 8 15,3 0-8-15,-9 0 0 0,6 5 0 0,-3 3 8 16,3 3-8-16,-3-1 0 0,-3 4 8 0,3-1-8 16,-3 3 8-16,3-3-8 0,-3 3 9 0,0 0-9 0,0-3 10 15,3 0-10-15,-3 0 14 0,3-2-3 0,-3 0-1 0,6-4 0 16,-3 1 10-16,3 0 3 0,-3-2 0 0,3-4 0 15,-6-2-23-15,9 0 8 0,-3-2-8 0,0-1 0 16,0 0 24-16,-1-2 0 0,1 0 0 0,0-3 0 16,0 3 21-16,-3-3 5 0,-3 0 1 0,3-3 0 15,-3 1 0-15,0-1 0 0,0 0 0 0,-3 1 0 16,0-1-23-16,-3 1-4 0,3 2 0 0,-3-3-1 16,1 0-23-16,2 1 0 0,0-3-12 0,0 2-676 15,-3 1-136-15</inkml:trace>
  <inkml:trace contextRef="#ctx0" brushRef="#br0" timeOffset="29677.9271">21308 8276 1728 0,'0'0'38'0,"0"0"8"0,0 0 2 15,0 0 0-15,0 0-39 0,0 0-9 0,0 0 0 0,0 0 0 0,0 0 81 0,0 0 15 16,-6-5 2-16,3 0 1 0,3-3-57 0,-3 0-11 15,3-3-3-15,-3 3 0 0,3-5-9 0,0 0-3 16,3 0 0-16,0-1 0 0,3-2 2 0,-3 3 0 16,0 0 0-16,3 2 0 0,-3 1-18 0,3 2 0 15,-3 0 8-15,6-3-8 16,-3 3-38-16,0 3-11 0,3 0-3 0,-9 5 0 16,0 0-72-16,12-3-14 0,0 1-3 0</inkml:trace>
  <inkml:trace contextRef="#ctx0" brushRef="#br0" timeOffset="30211.782">21523 8046 1530 0,'0'0'33'0,"0"0"7"0,0 0 2 0,-3 3 2 0,0 2-36 0,3 3-8 0,-3-3 0 0,3 6 0 16,0-1 43-16,0 1 6 0,-3-3 2 0,3 2 0 16,0 4-2-16,0-1 0 0,0 0 0 0,0 0 0 0,0 1-4 0,0-1-1 15,3-3 0-15,-3 1 0 0,3-3-11 0,0-3-2 16,0 0-1-16,0 3 0 0,-3-8-18 0,6 0-3 16,-1 0-1-16,-5 0 0 0,0 0 9 0,6-5 2 15,3 0 0-15,0-3 0 0,-3 0-11 0,0-3-8 16,-3 1 12-16,3-1-12 0,-3 3 12 0,3 0-4 15,-6-2 0-15,3 2-8 0,0 3 0 0,-3 5 0 16,3-6 0-16,-3 6 0 0,0 0 0 0,0 0-11 16,0 0 11-16,0 0-10 0,0 0 10 0,0 0-10 15,0 0 10-15,3 6-10 16,0 4-13-16,3-2-2 0,-3-3-1 0,3 1 0 0,0-1 7 0,0 0 2 16,0-2 0-16,0 0 0 0,0 2 4 0,3-5 1 15,-4 0 0-15,4 0 0 0,-6-3 12 0,-3 3 0 0,9-5 0 0,-3 0-9 16,3-1 9-16,-3-2 9 0,0-2-1 0,3 2-8 15,-3-3 20-15,0 1-4 0,0-4 0 0,-3 1 0 16,0 0 16-16,0 2 2 0,0-2 1 0,-3 0 0 16,-3 2-23-16,3-2-12 0,3 3 12 0,-3-1-12 15,-3-2 0-15,0 5 0 0,6-3 0 0,-3 3 0 16,-3 0-12-16,3 0-2 0,3 3-1 0,0 0 0 31,0 0-57-31,3-3-12 0,-3 5-3 0,0 0 0 0,3 1-31 16,3-4-6-16,-1 4-2 0,-2-1-362 0,6 3-73 0</inkml:trace>
  <inkml:trace contextRef="#ctx0" brushRef="#br0" timeOffset="31062.5392">21913 7887 880 0,'0'0'24'0,"0"0"8"0,0 0-32 0,0 0 0 0,0 0 0 0,-6 8 0 16,0-3 112-16,3 1 17 0,-6 2 3 0,6 0 1 16,-6 0-65-16,3 2-12 0,0 1-4 0,3 2 0 0,0 0-4 0,-3 0 0 15,0 3-1-15,3 0 0 0,0 0-5 0,0 0-1 16,3-3 0-16,-3 3 0 0,0 0-10 0,6-3-3 15,0-2 0-15,-3-1 0 0,3-2-1 0,3 0-1 16,3 0 0-16,-6-3 0 0,-3-5-26 0,9 3 0 16,-3-6-14-16,3 1 5 0,0-1 9 0,-3-2 12 15,0 0-2-15,0-3-1 0,2-3 5 0,-5 3 1 16,3 0 0-16,-3-2 0 0,0-1-6 0,0 0-1 16,0-2 0-16,-3 3 0 0,0 2 0 0,3-3-8 0,-3 3 12 0,-3 3-4 15,0 0 0-15,3 5 0 0,0 0 0 16,0 0 0-16,0 0-8 0,0 0 0 0,0 0 0 0,0 0 8 15,3 0-8-15,-3 0-12 0,0 0 2 0,6 2 1 16,-3 1-8-16,-3-3-2 0,6 5 0 0,0 0 0 31,-3-5-6-31,3 3-2 0,0 0 0 0,-6-3 0 0,0 0 11 0,9 0 1 0,0 0 1 0,-3 0 0 16,3-3 2-16,0 0 0 0,-3 1 0 0,3-1 0 16,-3-2 12-16,2 0-9 0,-5-3 9 0,3 2-8 15,0-2 8-15,-3 3 0 0,3-3 0 0,0 3 0 16,-3-3 0-16,0 0 0 0,3 3 0 0,-3-3 0 15,-3 2 9-15,6 1-9 0,-6 3 12 0,0 2-12 16,0 0 0-16,3-8 0 0,-3 5 0 0,0 3 0 16,0 0-12-16,0 0 3 0,0 0 1 0,6 0 0 15,-6 0-7-15,6 3-1 0,0-3 0 0,-3 2 0 16,3 1-7-16,-6-3-1 0,6 3-1 0,3-3 0 16,-9 0-7-16,0 0-2 0,9 0 0 0,0 0 0 0,0 0 7 0,-4 0 2 15,-5 0 0-15,0 0 0 16,3 0-3-16,3-3 0 0,3 0 0 0,3 1 0 15,-3-1 0-15,-9 3-1 0,6-5 0 0,3-1 0 0,0 4 29 0,-9 2-9 16,0 0 9-16,9-3 0 0,0 3-19 0,-9 0 2 16,0 0 0-16,6-3 0 0,3 1 17 0,-6 2-10 15,-3 0 10-15,0 0-8 16,0 0-17-16,6 5-3 0,-6-5-1 0,0 0 0 0,0 0 10 0,0 0 3 16,9 5 0-16,-3 1 0 0,-1-4 16 0,-5-2 0 15,0 0 0-15,9 6 0 0,0 2-20 0,-9-8 4 0,6 5 0 0,3 3 0 16,-3-3 41-16,0 0 9 0,-6-5 2 0,6 6 0 15,-6-6 20-15,6 5 5 0,0-2 1 0,-3-1 0 16,0 3-6-16,-3-5-2 0,6 0 0 0,-6 0 0 16,0 0-2-16,6-5-1 0,-6 5 0 0,9-5 0 15,-3 0 8-15,-3-3 1 0,3 0 1 0,0-3 0 16,-3 1 7-16,0-1 2 0,0-5 0 0,0 3 0 16,-3-3-14-16,2 0-4 0,-2-2 0 0,0-1 0 15,0-2 20-15,0 2 3 0,0 1 1 0,0-3 0 16,0 2-17-16,0-2-3 0,0 0-1 0,0-3 0 15,6 3-17-15,-6 0-3 0,3-3-1 0,0 0 0 16,0 0-34-16,0 0 0 0,0 1 0 0,3-4-12 16,0-2 12-16,0 0 0 0,-3-3 0 0,3 0 0 15,-3 1 0-15,3-1 10 0,0 0-10 0,0 6 8 16,-3-3-44-16,3 2-10 0,-3 1-2 0,0 5 0 16,3-3-32-16,-3 3-8 0,-3-1 0 0,3 4-1065 15</inkml:trace>
  <inkml:trace contextRef="#ctx0" brushRef="#br0" timeOffset="31898.9263">19534 9176 1000 0,'0'0'22'0,"0"0"5"0,0 0 1 0,0 8 0 0,3 0-28 0,-3 2 0 0,0 1 0 0,3-1 0 16,-3 4 69-16,3-1 9 0,3 3 2 0,-3 0 0 15,-3-1-22-15,3 1-4 0,0 3-1 0,-3-1 0 16,3 1 11-16,0 2 3 0,-3 0 0 0,0 6 0 16,3-1 3-16,-6 3 1 0,0 0 0 0,0 0 0 15,0 1-18-15,3-1-3 0,-6 0-1 0,3-5 0 16,0-1-21-16,0-1-5 0,0-1-1 0,0-3 0 0,0-2-10 15,0-3-3-15,3 1 0 0,-3-6 0 0,0-1-9 0,3-1 0 16,0-6 9-16,0 0-9 16,0 0-26-16,0 0-10 0,0 0-1 0,0 0-1 15,3-3-72-15,3-5-14 0,-3-2-4 0</inkml:trace>
  <inkml:trace contextRef="#ctx0" brushRef="#br0" timeOffset="32214.0909">19787 9382 1522 0,'0'0'33'0,"0"0"7"0,0 0 2 0,-6 3 2 0,-3 2-36 0,3 0-8 15,0 1 0-15,-2 2 0 0,-1 0 52 0,0-1 8 0,0 4 1 0,0 0 1 16,0 2-18-16,3 0-3 0,-3 0-1 0,3 3 0 16,0 0-12-16,3 0-4 0,-3 0 0 0,6 0 0 15,3 0-2-15,0-3-1 0,-6 0 0 0,6 0 0 16,0-2-13-16,0-1-8 0,3-2 10 0,0 0-10 15,0 0 0-15,3 0 0 0,0-5 0 0,3 2 0 16,-3-2 0-16,3-1 9 0,-4 1-9 0,1-3 8 16,3 0-8-16,0 3 0 0,-3-3 0 0,0 0 0 15,0 0 0-15,-3 0 0 0,3 0 0 0,-9 0 0 16,0 0 0-16,6 0 0 0,0-3 8 0,-6 3-8 16,0 0 0-16,0 0 0 0,6-3 0 0,-6 3 0 15,6 0-10-15,-6 0-7 0,0 0-2 0,3-5 0 16,3 0-106-16,-3 0-22 0,0-1-4 0</inkml:trace>
  <inkml:trace contextRef="#ctx0" brushRef="#br0" timeOffset="32655.5803">19960 9514 1782 0,'0'0'39'0,"0"0"8"0,0 0 1 16,0 0 3-16,0 0-41 0,0 8-10 0,3 0 0 0,-3 0 0 0,0 3 60 0,3-3 11 15,-3 2 1-15,3-2 1 0,-3 0-39 0,0 3-8 16,0-3-2-16,3 0 0 0,-3-3-12 0,0-5-4 16,0 0 0-16,0 0 0 15,0 0-28-15,0 0-7 0,0 0-1 0,6-3-595 16,0-5-119-16</inkml:trace>
  <inkml:trace contextRef="#ctx0" brushRef="#br0" timeOffset="33213.1496">20031 9292 1173 0,'0'0'25'0,"0"0"6"0,0 0 1 0,0 0 2 0,0 0-34 0,0 0 0 16,0 0 0-16,0 0 0 0,0 0 25 0,0 0-1 15,0 8-1-15,0 0 0 0,3-3-37 0,0 6-7 0,-3-3-2 0,0 2 0 16,3 1 5-16,0 0 1 0,-3-1 0 0,3 3 0 16,-3-2 17-16,3 2 8 0,-3 3-8 0,3-3 12 15,-3 1 34-15,3-1 6 0,-3 0 2 0,0 0 0 16,0-2 22-16,0 2 4 0,0-2 0 0,0-3 1 15,0 2-12-15,0-2-2 0,0-3-1 0,0-5 0 16,0 0-10-16,0 0-3 0,0 0 0 0,0 0 0 16,0 0-25-16,6-5-6 0,-3-3-1 0,0-2 0 15,3-1-21-15,-3-2 9 0,3-3-9 0,0 3 0 16,0-1 8-16,-3-1-8 0,3 1 0 0,-3 4 0 16,3-1 0-16,-3 1 0 0,3-1 0 0,-3 6 0 15,3-1 0-15,-6 6 0 0,0 0 0 0,6-2 0 16,-6 2-8-16,5 2 8 0,1 1 0 0,0 0-9 0,3 5 9 0,-3 0-8 15,3 0 8-15,0 2-8 0,0 1 8 16,0-3-8-16,3 2 8 0,-3 1-8 16,3-1 8-16,0 1 0 0,0-3 0 0,-4 0-8 15,4-3 8-15,0-2 0 0,3-3-9 0,-3 0 9 0,3-3 0 0,-3 0 0 16,3-2-9-16,-3-3 9 0,0 0 0 0,-1 0 0 16,-2-2-8-16,3-1 8 0,-3-2 0 0,3 2 0 15,-3-2-8-15,0 3 8 0,0-4-13 0,-3 4 1 16,0-1 0-16,-3 1 0 0,0-1 12 0,-3 0 0 15,-3 4 0-15,0 1 0 0,0 1 0 0,-3 0 0 16,0 2 0-16,0 3 10 0,-3 5-10 0,0-2 8 0,3 2-8 16,0 3 8-16,-3 0 8 0,6 3 0 0,-3-1 1 15,3 1 0-15,0-1 1 0,0 1 0 0,3 2 0 0,0 0 0 16,0 1-10-16,3-1-8 0,0 0 12 0,0 0-12 16,0-2 0-16,3 0 0 0,6-1 0 0,0-2 0 31,0-3-14-31,3-2-10 0,-3 0-1 0,0-1-607 0,6-2-120 0</inkml:trace>
  <inkml:trace contextRef="#ctx0" brushRef="#br0" timeOffset="34032.7461">20677 9231 1362 0,'0'0'38'0,"0"0"10"0,0 0-39 0,0 0-9 0,0 0 0 0,0 0 0 16,0 8 37-16,3 0 6 0,-3 3 1 0,3-1 0 16,0 6 0-16,0 0 0 0,-3 0 0 0,3-3 0 15,0 3-16-15,0-3-2 0,0 1-1 0,-3-1 0 16,0 0 24-16,3 0 5 0,-3-2 1 0,0-3 0 16,3 0-7-16,-3 0-2 0,0-8 0 0,0 0 0 15,0 0-22-15,0 0-4 0,0 0 0 0,0 0-1 16,0 0-3-16,0 0 0 0,6-6 0 0,0 1 0 15,0-3-5-15,0 0-2 0,-3-2 0 0,3-1 0 0,0-2-9 0,0 2 0 16,-3 1 0-16,3-1 8 16,-3-2-8-16,3 2 12 0,-6 1-12 0,3 2 12 0,-1 0-12 0,-2 0 0 15,3 3 0-15,-3 5-11 0,0 0 11 0,0 0-10 16,0 0 10-16,0 0-10 0,0 0 2 0,6 5 0 16,0 3 0-16,-3 0 0 0,3 0 8 0,-3 0 0 15,0 0 0-15,3-1 0 0,-3 1 0 0,0 0 0 16,3-2 0-16,-3-1 0 0,-3-5 0 0,3 5 0 15,-3-5 0-15,0 0 0 0,0 0 0 0,0 0 0 16,0 0 0-16,0 0 0 0,0 0 0 0,0 0 0 16,6 0 0-16,3-2 0 0,0-4 0 0,-3 1 0 0,3-3 0 15,0-3 0-15,-3 1 0 0,3-3 0 0,2-3-9 16,-2 3 9-16,-3-3-10 0,3 2 10 0,-3 1-13 0,3 3 5 16,-3-1 8-16,0 3 0 0,-3 0 0 0,0 3 0 15,3 2 0-15,-6 3 0 0,0 0 0 0,0 0 0 16,9 3 0-16,-3 2 0 0,0 3 0 0,0 0 8 15,0 0-8-15,0 3 0 0,-3-1 0 0,3-2 0 16,0 3-14-16,2-3 2 0,-2 0 1 0,3-1 0 31,-3-1-29-31,3-1-5 0,0-2-2 0,3-1 0 0,-3-2-72 16,3-2-14-16,-3-1-3 0</inkml:trace>
  <inkml:trace contextRef="#ctx0" brushRef="#br0" timeOffset="34399.0549">21234 9149 1321 0,'0'0'28'0,"0"0"7"16,0 0 1-16,-3-2 2 0,-6 2-30 0,6-3-8 0,-3 3 0 0,6 0 0 0,-6 5 52 0,0-2 8 15,0 2 3-15,0 3 0 0,0 0-25 0,0 3-5 16,0-1-1-16,3 1 0 0,0 2 11 0,0 0 1 16,0 1 1-16,3-1 0 0,0 3-18 0,0-3-4 15,0 0-1-15,3-5 0 0,0 3-6 0,0-3-2 16,0-3 0-16,3-2 0 0,-6-3-5 0,9 2-1 15,0-2 0-15,0-2 0 0,0-1 0 0,-3-2 0 16,3-3 0-16,-3-3 0 0,6 0 1 0,-6 1 0 16,3-3 0-16,-3 2 0 0,0-2-9 0,0 2 8 15,-1 1-8-15,-2-1 8 0,0 3 0 0,0 0-8 0,-3 3 12 16,0-3-4-16,0 8 2 0,0 0 0 0,0 0 0 0,0 0 0 16,0 0-1-16,0 0 0 0,0 8 0 0,3 0 0 15,0 0-9-15,0 0 0 0,0 0 0 0,0 2 0 16,3 1 0-16,0-1 0 0,0-2 0 0,0 3-11 15,0-3 2-15,3 2 0 0,0-2 0 0,0-2 0 32,-3-1-23-32,3-2-5 0,0-1-1 0,-3-2 0 15,3-2-38-15,-1-4-7 0,1 1-1 0,3-3-448 0,-3-2-90 0</inkml:trace>
  <inkml:trace contextRef="#ctx0" brushRef="#br0" timeOffset="34801.9294">21511 8744 1224 0,'0'0'35'0,"0"0"7"0,0 0-34 0,0 8-8 0,0-2 0 0,0 4 0 15,3 1 48-15,-3 2 7 0,0 3 1 0,0 3 1 0,0-1 6 0,0 3 1 16,0 0 0-16,-3 1 0 0,3-1-20 0,0 3-3 16,0-3-1-16,0 2 0 0,0-1-19 0,0 1-4 15,0 1-1-15,3-3 0 0,-3 1-27 0,-3-1-5 16,3-5-2-16,0 0 0 15,-3-3-18-15,3 0-3 0,-3-5-1 0,3 0 0 16,-3-3-35-16,3-5-7 0,-3 5-2 0,3-5 0 16,-6 3-144-16,6-3-28 0,0 0-7 0,-6-3-1 15,0 1 170-15,3-3 34 0,3 5 6 0,0-6 2 0,0-2 52 0,0-2 16 0,0 2 1 0,3-3 0 16,0 1 70-16,3-1 13 0,-3 0 4 0,3 1 0 16,0-3 8-16,0 2 3 0,3 0 0 0,0 4 0 15,-1-1-14-15,1 0-2 0,0 2-1 0,-3 6 0 16,3-2-46-16,-3 2-10 0,0 2-2 0,3 1 0 15,-6 0-16-15,3 2-4 0,-3 3-1 0,0-3 0 16,3 3 9-16,-3 0 1 0,0-3 1 0,0 3 0 16,-3-8-10-16,0 6-3 0,0-6 0 0,0 0 0 15,0 0-2-15,0 0-1 0,0 0 0 0,0 0 0 16,0 0-38-16,9-3-7 16,-3-5-1-16,3 0-737 0</inkml:trace>
  <inkml:trace contextRef="#ctx0" brushRef="#br0" timeOffset="35058.0954">21823 8882 1717 0,'0'0'37'0,"0"0"8"0,0 0 2 0,0 0 2 0,0 0-39 0,0 0-10 16,-6-3 0-16,3 1 0 0,-3-1 80 0,3 3 13 16,-6 3 3-16,6-3 1 0,-2 2-37 0,-4 1-8 15,3 2-2-15,0 3 0 0,-3 0-18 0,6 3-4 16,-3-3-1-16,3 5 0 0,0-2-11 0,0 4-1 15,0-1-1-15,3 2 0 0,-3-1-14 0,3 1 0 16,3 0 8-16,3-3-8 0,0 1 0 0,3-1 0 16,0-5 0-16,0 2 0 15,0-2-32-15,2-2 0 0,4-4 0 0,0-2 0 0,0 0 13 0,3-2 3 16,0-6 1-16,0 0 0 16,0 0-133-16,-1-5-28 0,1 2-4 0,0-2-369 0,0 0-74 0</inkml:trace>
  <inkml:trace contextRef="#ctx0" brushRef="#br0" timeOffset="35299.1234">22082 8784 1153 0,'-9'-2'32'0,"9"2"8"0,-6-3-32 0,-3 3-8 0,0 0 0 0,3 3 0 15,-2-1 117-15,-1 1 22 0,0-1 4 0,3 1 1 16,-3 2-77-16,6 1-15 0,3-6-4 0,0 0 0 16,0 0-27-16,0 0-5 0,0 0-2 0,0 0 0 15,3 5-14-15,3 0 0 0,-3 1 0 0,3-1-10 16,0 0 10-16,0 3 0 0,3-3 0 0,-4 3-8 15,-2 0 24-15,3 0 4 0,-3 3 2 0,3-1 0 16,-3 1 24-16,0 0 5 0,-3-1 1 0,0 3 0 16,0 1-2-16,0-1 0 0,0 3 0 0,-3-3 0 0,0 5-22 15,0-2-5-15,-3 3-1 0,3-3 0 0,0 0-22 0,-2-1 0 16,2-1 0-16,0-1-699 16,0 0-137-16</inkml:trace>
  <inkml:trace contextRef="#ctx0" brushRef="#br0" timeOffset="36347.9598">22526 8570 1490 0,'0'0'32'0,"0"8"8"0,6 2 0 0,-6 1 3 0,0 2-35 0,0 3-8 0,3 5 0 0,-3-2 0 0,3 2 20 0,-3-3 1 15,0 1 1-15,0-1 0 0,0 1 10 0,0-3 3 16,3 0 0-16,0-3 0 0,0-2 1 0,-3-1 0 15,3-5 0-15,-1 1 0 0,1-1-2 0,-3-5 0 16,0 0 0-16,0 0 0 0,0 0-1 0,6-5 0 16,0-1 0-16,3-1 0 0,-3-4-13 0,0-2-2 15,3-1-1-15,-6-1 0 0,3-1-17 0,0-3 0 16,3 1 0-16,-3-3 0 0,0 5 0 0,0 0 0 16,3-3 0-16,0 6 0 0,0-3 0 0,-6 0 0 0,3 6 0 15,-3-1-9-15,-3 6-3 0,5 0-1 0,-5 5 0 0,3 2 0 16,-6 1 13-16,3-3 0 0,6 5-10 0,0 6 10 15,0-1-12-15,3 3 1 0,-3 1 1 0,0-1 0 16,0 3 10-16,3-3 0 0,-6 0 0 0,3 1 0 16,-3-1 0-16,3 0 0 0,-3-5 0 0,0 0-8 15,0 0 16-15,0-3 3 0,-3-5 1 0,0 8 0 16,0-5-12-16,0-3 8 0,0 0-8 0,0 0 8 16,0 0-8-16,6-6 12 0,0-2-12 0,0 0 12 15,0-2-2-15,0-1 0 0,-3-2 0 0,5-3 0 16,1 3-10-16,-6-6 0 0,0 4 0 0,3-4 0 15,3 3 0-15,-6 0 0 0,3 3-9 0,-3 3 9 16,3-1 0-16,0 3-10 0,0 3 10 0,-3-1-8 16,-3 6-2-16,3-2 0 0,3-1 0 0,-6 3 0 15,0 8 10-15,6 0 0 0,-3 0-9 0,0 0 9 0,3 2 0 16,-6 4 0-16,3-1 0 0,-3 0 0 0,6-2 0 0,-3-1 0 16,0 1 0-16,0-1 0 0,3-2 0 0,-3-2 0 15,3-1 0-15,-6-2 0 16,11-3-61-16,-2-3-8 0,-3 3-2 0,3-3 0 15,-3-2 5-15,3-3 1 0,3-2 0 0,-3-1 0 16,3-2-22-16,0-1-4 0,-6 1-1 0,6 0 0 16,-6 0-5-16,3 0-2 0,-1 2 0 0,-2-2 0 15,-3 0 54-15,3 2 10 0,-6 0 3 0,6 1 0 0,-6 2 48 0,-6 3 9 16,6-1 3-16,0 6 0 0,0 0 22 0,0 0 5 16,-6 3 1-16,0 0 0 0,0 2 6 0,3 3 2 0,-5 0 0 0,8 2 0 15,-3 4-20-15,-3-4-3 0,6 3-1 16,-3 1 0-16,3-1-6 0,3 0-2 15,0 0 0-15,0-2 0 0,0-1-14 0,-3-2-3 0,11 0-1 16,-2-5 0-16,-3 2 10 0,3-5 1 0,3 0 1 0,-12 0 0 16,0 0 8-16,12-8 2 0,0 3 0 0,-3-3 0 15,-3 0 22-15,0 0 5 0,0-2 1 0,-3-1 0 16,6 0-2-16,-6 4 0 0,-6-1 0 0,6 0 0 16,0 0-25-16,-6-3-5 0,-3 3 0 0,0 0-1 15,6 0-3-15,-3 0-1 0,-3 0 0 0,-6 0 0 16,6 3-67-1,0 0-12-15,-3-3-4 0,9 8-993 0</inkml:trace>
  <inkml:trace contextRef="#ctx0" brushRef="#br0" timeOffset="37226.2543">23326 8398 854 0,'-9'0'24'0,"6"0"6"0,-5 0-30 0,5 3 0 16,-6-3 0-16,0 5 0 0,0-3 74 0,3 4 9 16,-3 2 1-16,0 0 1 0,-3 0-5 0,6 0-2 15,-3 2 0-15,6 1 0 0,-3 2-45 0,3-3-9 16,0-2-1-16,3 3-1 0,3-3-3 0,0 0-1 16,0-3 0-16,-3-5 0 0,6 5 1 0,3-2 0 15,-3 0 0-15,3-1 0 0,-3-4 8 0,6-1 1 0,-6 0 1 0,-3-2 0 16,6-3 10-16,3 0 1 0,-6-2 1 0,-3-1 0 15,5 1-17-15,-2-4-3 0,0 1-1 0,3-3 0 16,-3-2 6-16,0-1 1 0,0 1 0 0,-3-4 0 16,6 1 1-16,0-5 0 0,-6 2 0 0,-3-2 0 15,9-4-5-15,-9 4-1 0,6-6 0 0,-3 6 0 16,-3-1-14-16,3 1-8 0,-3 5 8 0,0-3-8 16,0 5 8-16,0-2-8 0,0 5 10 0,0 0-10 15,0 3 8-15,-3 5-8 0,0 0 0 0,-3 3 0 16,6 0 0-16,0 5 0 0,0 0 0 0,0 5 0 15,-9 3-16-15,9 5 3 0,-3 0 1 0,-3 3 0 16,3 3-1-16,0 5 0 0,-3-3 0 0,6 5 0 16,0 3 13-16,-6 1-12 0,6-4 12 0,0 0-12 15,0 4 12-15,0-4 0 0,3 0 0 0,0 1-9 0,-3-6 9 16,9-2 0-16,-3-1 0 0,0-5 0 0,3 3 0 16,-3-3 0-16,3-5 0 0,-3 0 0 0,6-2 0 0,-3-4 0 15,0 1 0-15,-1-3 8 0,1-3-8 0,0-2 0 16,3-3 8-16,-3 3-8 0,0-6 0 0,0 1 9 15,-3-1-9-15,6-2 0 0,-6 0 9 0,-3-3-9 16,6-3 0-16,-3 6 9 0,-3-6-9 0,0 4 0 16,-3 1 0-16,0 1 0 0,0 2 0 0,0 1 8 15,-3 2-8-15,0 3 0 0,3 5-11 0,0 0-7 16,-6 2-2-16,-3 4 0 16,9-1-9-16,-6 5-3 0,0 4 0 0,3-1 0 0,-3 3 7 0,6-3 1 15,-3 0 0-15,6 3 0 0,-3-3 12 0,9 1 4 0,-3-1 0 16,0-3 0-16,3-2-4 0,3 0 0 15,-3-2 0-15,8-1 0 0,-5-5-1 0,3 0-1 0,-3-3 0 16,3 1 0-16,-6-1 5 0,6-2 1 0,-3-3 0 0,-3 0 0 16,3-3 8-16,-1-2-13 0,-2 0 5 0,0-3 8 15,0-5-9-15,-3 0 9 0,3-3 0 0,3-3 0 16,-3 1 0-16,0-3 11 0,0-3 0 0,0-2 0 16,-6 2 5-16,6 0 2 0,-6 0 0 0,-3-2 0 15,6 2-10-15,-6-2-8 0,-6-1 12 0,6 1-12 16,-3 0 0-16,-6 2 0 0,6 3 0 0,-3 0 0 15,0 2 0-15,0 3 0 0,-3 1 0 0,6 4 0 16,-3 6 0-16,3 0 0 0,0 5 0 0,-3 5 0 16,-3 6 0-16,6 5 0 0,-6 2 0 0,0 9 0 15,6 2-9-15,-3 5 9 0,-5 3-8 0,11 3 8 16,-9 8-8-16,9 0 8 0,-3 2-8 0,3 0 8 16,0-2 0-16,3 2 17 0,3-2-2 0,-3 0-1 0,5-3 20 0,4-6 4 15,3 4 1-15,0-9 0 16,6-2-19-16,0-3-3 0,0-2-1 0,2-3 0 15,4-3-92-15,3-3-20 0,0-2-3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8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65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9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72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6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5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4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5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60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5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9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9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7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3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2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5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4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3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9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5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5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8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46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88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45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1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0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1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744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015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32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57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7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37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179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31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81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9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75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47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5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8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5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6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ogerstuckey.com/simulation/javascript/slam-html5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customXml" Target="../ink/ink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3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Simultaneous Localization and Mapping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93800" y="1371600"/>
          <a:ext cx="119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4" imgW="596880" imgH="2057400" progId="Equation.3">
                  <p:embed/>
                </p:oleObj>
              </mc:Choice>
              <mc:Fallback>
                <p:oleObj name="Equation" r:id="rId4" imgW="5968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11938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in the control input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landmarks are static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95600" y="1752600"/>
          <a:ext cx="335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name="Equation" r:id="rId4" imgW="1676160" imgH="685800" progId="Equation.3">
                  <p:embed/>
                </p:oleObj>
              </mc:Choice>
              <mc:Fallback>
                <p:oleObj name="Equation" r:id="rId4" imgW="16761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3352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all of the time in a controlled order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76400" y="38100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657600"/>
            <a:ext cx="2743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657600"/>
            <a:ext cx="4114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657600"/>
            <a:ext cx="548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8800" y="3657600"/>
            <a:ext cx="3429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561200" y="2525040"/>
              <a:ext cx="1440720" cy="1244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2200" y="2516760"/>
                <a:ext cx="1461960" cy="126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876300" y="1803400"/>
          <a:ext cx="1828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Equation" r:id="rId4" imgW="914400" imgH="1625400" progId="Equation.3">
                  <p:embed/>
                </p:oleObj>
              </mc:Choice>
              <mc:Fallback>
                <p:oleObj name="Equation" r:id="rId4" imgW="9144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03400"/>
                        <a:ext cx="1828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213360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5966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873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617560" y="759960"/>
              <a:ext cx="3993840" cy="513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8200" y="751320"/>
                <a:ext cx="4011480" cy="53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05165"/>
              </p:ext>
            </p:extLst>
          </p:nvPr>
        </p:nvGraphicFramePr>
        <p:xfrm>
          <a:off x="787400" y="13716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Equation" r:id="rId4" imgW="2844720" imgH="2286000" progId="Equation.3">
                  <p:embed/>
                </p:oleObj>
              </mc:Choice>
              <mc:Fallback>
                <p:oleObj name="Equation" r:id="rId4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3716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961640" y="525960"/>
              <a:ext cx="4363920" cy="5457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9760" y="513720"/>
                <a:ext cx="4386600" cy="547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66800" y="1803400"/>
          <a:ext cx="1447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Equation" r:id="rId4" imgW="723600" imgH="1625400" progId="Equation.3">
                  <p:embed/>
                </p:oleObj>
              </mc:Choice>
              <mc:Fallback>
                <p:oleObj name="Equation" r:id="rId4" imgW="7236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3400"/>
                        <a:ext cx="1447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13360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1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596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2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312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n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slam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slam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5800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is small near the start point because the robot has not travelled far enough for the control input noise to accumulate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968920" y="552600"/>
              <a:ext cx="5988240" cy="3731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0640" y="543600"/>
                <a:ext cx="6008040" cy="375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</a:p>
          <a:p>
            <a:pPr lvl="1"/>
            <a:r>
              <a:rPr lang="en-US" dirty="0" smtClean="0"/>
              <a:t>one of the most fundamental problems in mobile robotics</a:t>
            </a:r>
          </a:p>
          <a:p>
            <a:r>
              <a:rPr lang="en-US" dirty="0" smtClean="0"/>
              <a:t>a robot is exploring an unknown static environment</a:t>
            </a:r>
          </a:p>
          <a:p>
            <a:pPr lvl="1"/>
            <a:r>
              <a:rPr lang="en-US" dirty="0" smtClean="0"/>
              <a:t>robot is given sensor measurements and control inputs</a:t>
            </a:r>
          </a:p>
          <a:p>
            <a:pPr lvl="2"/>
            <a:r>
              <a:rPr lang="en-US" dirty="0" smtClean="0"/>
              <a:t>does not have a map</a:t>
            </a:r>
          </a:p>
          <a:p>
            <a:pPr lvl="2"/>
            <a:r>
              <a:rPr lang="en-US" dirty="0" smtClean="0"/>
              <a:t>does not know its 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assumption that the robot can measure all of the landmarks all of the time is unrealistic for many kinds of sensors</a:t>
            </a:r>
          </a:p>
          <a:p>
            <a:pPr lvl="1"/>
            <a:r>
              <a:rPr lang="en-US" dirty="0" smtClean="0"/>
              <a:t>what do we need to change if the robot can only sense a subset of the landmarks at any given time?</a:t>
            </a:r>
          </a:p>
          <a:p>
            <a:pPr lvl="2"/>
            <a:r>
              <a:rPr lang="en-US" dirty="0" smtClean="0"/>
              <a:t>not the plant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286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2133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within a fixed radius around the robot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046240" y="3008160"/>
              <a:ext cx="3817440" cy="1083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7960" y="2997720"/>
                <a:ext cx="3835800" cy="110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478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see multiple landmarks along sections of its path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475706" y="4610894"/>
            <a:ext cx="1066800" cy="379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43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33800" y="1905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may not be able to measure any landmarks along sections of its path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78720" y="1424880"/>
              <a:ext cx="2830320" cy="2107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9720" y="1418400"/>
                <a:ext cx="2848680" cy="212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revisit previously seen landmarks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1703" y="4533503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7859" y="2162282"/>
            <a:ext cx="7478730" cy="2101493"/>
          </a:xfrm>
          <a:custGeom>
            <a:avLst/>
            <a:gdLst>
              <a:gd name="connsiteX0" fmla="*/ 3438417 w 6698750"/>
              <a:gd name="connsiteY0" fmla="*/ 1090772 h 2066817"/>
              <a:gd name="connsiteX1" fmla="*/ 4506930 w 6698750"/>
              <a:gd name="connsiteY1" fmla="*/ 1357900 h 2066817"/>
              <a:gd name="connsiteX2" fmla="*/ 5729554 w 6698750"/>
              <a:gd name="connsiteY2" fmla="*/ 1347626 h 2066817"/>
              <a:gd name="connsiteX3" fmla="*/ 6572035 w 6698750"/>
              <a:gd name="connsiteY3" fmla="*/ 1090772 h 2066817"/>
              <a:gd name="connsiteX4" fmla="*/ 6489842 w 6698750"/>
              <a:gd name="connsiteY4" fmla="*/ 577064 h 2066817"/>
              <a:gd name="connsiteX5" fmla="*/ 5534345 w 6698750"/>
              <a:gd name="connsiteY5" fmla="*/ 248291 h 2066817"/>
              <a:gd name="connsiteX6" fmla="*/ 3952125 w 6698750"/>
              <a:gd name="connsiteY6" fmla="*/ 63357 h 2066817"/>
              <a:gd name="connsiteX7" fmla="*/ 2595936 w 6698750"/>
              <a:gd name="connsiteY7" fmla="*/ 83905 h 2066817"/>
              <a:gd name="connsiteX8" fmla="*/ 407541 w 6698750"/>
              <a:gd name="connsiteY8" fmla="*/ 566790 h 2066817"/>
              <a:gd name="connsiteX9" fmla="*/ 150687 w 6698750"/>
              <a:gd name="connsiteY9" fmla="*/ 2066817 h 2066817"/>
              <a:gd name="connsiteX10" fmla="*/ 150687 w 6698750"/>
              <a:gd name="connsiteY10" fmla="*/ 2066817 h 2066817"/>
              <a:gd name="connsiteX0" fmla="*/ 4218397 w 7478730"/>
              <a:gd name="connsiteY0" fmla="*/ 1125448 h 2101493"/>
              <a:gd name="connsiteX1" fmla="*/ 5286910 w 7478730"/>
              <a:gd name="connsiteY1" fmla="*/ 1392576 h 2101493"/>
              <a:gd name="connsiteX2" fmla="*/ 6509534 w 7478730"/>
              <a:gd name="connsiteY2" fmla="*/ 1382302 h 2101493"/>
              <a:gd name="connsiteX3" fmla="*/ 7352015 w 7478730"/>
              <a:gd name="connsiteY3" fmla="*/ 1125448 h 2101493"/>
              <a:gd name="connsiteX4" fmla="*/ 7269822 w 7478730"/>
              <a:gd name="connsiteY4" fmla="*/ 611740 h 2101493"/>
              <a:gd name="connsiteX5" fmla="*/ 6314325 w 7478730"/>
              <a:gd name="connsiteY5" fmla="*/ 282967 h 2101493"/>
              <a:gd name="connsiteX6" fmla="*/ 4732105 w 7478730"/>
              <a:gd name="connsiteY6" fmla="*/ 98033 h 2101493"/>
              <a:gd name="connsiteX7" fmla="*/ 3375916 w 7478730"/>
              <a:gd name="connsiteY7" fmla="*/ 118581 h 2101493"/>
              <a:gd name="connsiteX8" fmla="*/ 407541 w 7478730"/>
              <a:gd name="connsiteY8" fmla="*/ 809518 h 2101493"/>
              <a:gd name="connsiteX9" fmla="*/ 930667 w 7478730"/>
              <a:gd name="connsiteY9" fmla="*/ 2101493 h 2101493"/>
              <a:gd name="connsiteX10" fmla="*/ 930667 w 7478730"/>
              <a:gd name="connsiteY10" fmla="*/ 2101493 h 21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8730" h="2101493">
                <a:moveTo>
                  <a:pt x="4218397" y="1125448"/>
                </a:moveTo>
                <a:cubicBezTo>
                  <a:pt x="4561725" y="1237607"/>
                  <a:pt x="4905054" y="1349767"/>
                  <a:pt x="5286910" y="1392576"/>
                </a:cubicBezTo>
                <a:cubicBezTo>
                  <a:pt x="5668766" y="1435385"/>
                  <a:pt x="6165350" y="1426823"/>
                  <a:pt x="6509534" y="1382302"/>
                </a:cubicBezTo>
                <a:cubicBezTo>
                  <a:pt x="6853718" y="1337781"/>
                  <a:pt x="7225300" y="1253875"/>
                  <a:pt x="7352015" y="1125448"/>
                </a:cubicBezTo>
                <a:cubicBezTo>
                  <a:pt x="7478730" y="997021"/>
                  <a:pt x="7442770" y="752153"/>
                  <a:pt x="7269822" y="611740"/>
                </a:cubicBezTo>
                <a:cubicBezTo>
                  <a:pt x="7096874" y="471327"/>
                  <a:pt x="6737278" y="368585"/>
                  <a:pt x="6314325" y="282967"/>
                </a:cubicBezTo>
                <a:cubicBezTo>
                  <a:pt x="5891372" y="197349"/>
                  <a:pt x="5221840" y="125431"/>
                  <a:pt x="4732105" y="98033"/>
                </a:cubicBezTo>
                <a:cubicBezTo>
                  <a:pt x="4242370" y="70635"/>
                  <a:pt x="4096677" y="0"/>
                  <a:pt x="3375916" y="118581"/>
                </a:cubicBezTo>
                <a:cubicBezTo>
                  <a:pt x="2655155" y="237162"/>
                  <a:pt x="815082" y="479033"/>
                  <a:pt x="407541" y="809518"/>
                </a:cubicBezTo>
                <a:cubicBezTo>
                  <a:pt x="0" y="1140003"/>
                  <a:pt x="843479" y="1886164"/>
                  <a:pt x="930667" y="2101493"/>
                </a:cubicBezTo>
                <a:lnTo>
                  <a:pt x="930667" y="210149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715000" cy="228600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Nebot</a:t>
            </a:r>
            <a:r>
              <a:rPr lang="en-US" dirty="0" smtClean="0"/>
              <a:t> http://www-personal.acfr.usyd.edu.au/nebot/victoria_park.htm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must acquire a map while simultaneously localizing itself relative to the map</a:t>
            </a:r>
          </a:p>
          <a:p>
            <a:pPr lvl="1"/>
            <a:r>
              <a:rPr lang="en-US" dirty="0" smtClean="0"/>
              <a:t>harder than just localizing</a:t>
            </a:r>
          </a:p>
          <a:p>
            <a:pPr lvl="2"/>
            <a:r>
              <a:rPr lang="en-US" dirty="0" smtClean="0"/>
              <a:t>has no map</a:t>
            </a:r>
          </a:p>
          <a:p>
            <a:pPr lvl="1"/>
            <a:r>
              <a:rPr lang="en-US" dirty="0" smtClean="0"/>
              <a:t>harder than just mapping</a:t>
            </a:r>
          </a:p>
          <a:p>
            <a:pPr lvl="2"/>
            <a:r>
              <a:rPr lang="en-US" dirty="0" smtClean="0"/>
              <a:t>does not know its pose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289810" cy="388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0" y="3429000"/>
            <a:ext cx="3711970" cy="2827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that the actual sensor measurement for a landmark outside of the sensor range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then we need to change the measurement model so that we can “zero out” measurements to landmarks that are outside of the sensor range</a:t>
            </a:r>
          </a:p>
          <a:p>
            <a:pPr lvl="2"/>
            <a:r>
              <a:rPr lang="en-US" dirty="0" smtClean="0"/>
              <a:t>this is easily done by manipulating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landmark 2 is outside of sensor range</a:t>
            </a:r>
          </a:p>
          <a:p>
            <a:pPr lvl="1"/>
            <a:r>
              <a:rPr lang="en-US" sz="2000" dirty="0" smtClean="0"/>
              <a:t>zero out the rows corresponding to the measurement for landmark 2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now a function,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cs typeface="Times New Roman" pitchFamily="18" charset="0"/>
              </a:rPr>
              <a:t>, of time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787400" y="19050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Equation" r:id="rId4" imgW="2844720" imgH="2286000" progId="Equation.3">
                  <p:embed/>
                </p:oleObj>
              </mc:Choice>
              <mc:Fallback>
                <p:oleObj name="Equation" r:id="rId4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050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276600"/>
            <a:ext cx="411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m2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grows as control input noise accumulates (and cannot be completely corrected by observing one landmark at a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subsequent landmark position covariance grows because the landmark position estimate is correlated with the robot’s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online SLAM problem, we wish to estimate</a:t>
            </a:r>
          </a:p>
          <a:p>
            <a:pPr lvl="1"/>
            <a:r>
              <a:rPr lang="en-US" dirty="0" smtClean="0"/>
              <a:t>the current pose of the robot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map variables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are given</a:t>
            </a:r>
          </a:p>
          <a:p>
            <a:pPr lvl="1"/>
            <a:r>
              <a:rPr lang="en-US" dirty="0" smtClean="0"/>
              <a:t>the sensor measurements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control inputs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151880" y="1868760"/>
              <a:ext cx="2470320" cy="758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600" y="1862280"/>
                <a:ext cx="2488320" cy="77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the robot sees the first landmark for a second time all of the </a:t>
            </a:r>
            <a:r>
              <a:rPr lang="en-US" dirty="0" err="1" smtClean="0"/>
              <a:t>covariances</a:t>
            </a:r>
            <a:r>
              <a:rPr lang="en-US" dirty="0" smtClean="0"/>
              <a:t> decrease!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Example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7061" t="5556" r="13952" b="4167"/>
          <a:stretch>
            <a:fillRect/>
          </a:stretch>
        </p:blipFill>
        <p:spPr bwMode="auto">
          <a:xfrm>
            <a:off x="2171700" y="768350"/>
            <a:ext cx="480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phenomenon illustrated on the previous slide is called “closing the loop”</a:t>
            </a:r>
          </a:p>
          <a:p>
            <a:pPr lvl="1"/>
            <a:r>
              <a:rPr lang="en-US" dirty="0" smtClean="0"/>
              <a:t>occurs when a robot moving through unknown terrain encounters a landmark not seen for a “long” time</a:t>
            </a:r>
          </a:p>
          <a:p>
            <a:r>
              <a:rPr lang="en-US" dirty="0" smtClean="0"/>
              <a:t>KF and EKF SLAM intrinsically perform loop closure (with high computational cost)</a:t>
            </a:r>
          </a:p>
          <a:p>
            <a:pPr lvl="1"/>
            <a:r>
              <a:rPr lang="en-US" dirty="0" smtClean="0"/>
              <a:t>online demo </a:t>
            </a:r>
            <a:r>
              <a:rPr lang="en-US" sz="1800" dirty="0" smtClean="0">
                <a:hlinkClick r:id="rId3"/>
              </a:rPr>
              <a:t>http://rogerstuckey.com/simulation/javascript/slam-html5/</a:t>
            </a:r>
            <a:endParaRPr lang="en-US" dirty="0" smtClean="0"/>
          </a:p>
          <a:p>
            <a:pPr lvl="1"/>
            <a:r>
              <a:rPr lang="en-US" dirty="0" smtClean="0"/>
              <a:t>not every SLAM algorithm is capable of loop closure without an explicit loop closure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immediately obvious how KF SLAM performs loop closure until you look at the estimated state covariance matrix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03200" y="2159000"/>
          <a:ext cx="1371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Equation" r:id="rId4" imgW="685800" imgH="2082600" progId="Equation.3">
                  <p:embed/>
                </p:oleObj>
              </mc:Choice>
              <mc:Fallback>
                <p:oleObj name="Equation" r:id="rId4" imgW="6858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159000"/>
                        <a:ext cx="1371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900238" y="2895600"/>
          <a:ext cx="7108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Equation" r:id="rId6" imgW="5549760" imgH="2082600" progId="Equation.3">
                  <p:embed/>
                </p:oleObj>
              </mc:Choice>
              <mc:Fallback>
                <p:oleObj name="Equation" r:id="rId6" imgW="5549760" imgH="20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895600"/>
                        <a:ext cx="710882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430800" y="2573640"/>
              <a:ext cx="249120" cy="383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8200" y="2566080"/>
                <a:ext cx="271800" cy="40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0" y="2514600"/>
            <a:ext cx="4102004" cy="3657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start of the path the robot’s position is assumed known and the landmark positions are assumed to be </a:t>
            </a:r>
            <a:r>
              <a:rPr lang="en-US" dirty="0" err="1" smtClean="0"/>
              <a:t>uknown</a:t>
            </a:r>
            <a:endParaRPr lang="en-US" dirty="0" smtClean="0"/>
          </a:p>
          <a:p>
            <a:pPr lvl="1"/>
            <a:r>
              <a:rPr lang="en-US" dirty="0" smtClean="0"/>
              <a:t>following images show state covariance matrix</a:t>
            </a:r>
          </a:p>
          <a:p>
            <a:pPr lvl="1"/>
            <a:r>
              <a:rPr lang="en-US" dirty="0" smtClean="0"/>
              <a:t>black = 0 and white &gt; 0.08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438" y="3119437"/>
            <a:ext cx="2647950" cy="2650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215" y="418795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 positions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74640" y="2294640"/>
              <a:ext cx="3205440" cy="104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960" y="2279160"/>
                <a:ext cx="3225960" cy="1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3" y="2554047"/>
            <a:ext cx="3923168" cy="3578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6871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850640" y="5881680"/>
              <a:ext cx="2140200" cy="6289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1640" y="5871960"/>
                <a:ext cx="2154960" cy="65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82" y="2558854"/>
            <a:ext cx="3908642" cy="356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second measured landmark is related to the covariance of the estimated position of the robot, and less so to the covariance of the first measured landmark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76211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9504" y="4736068"/>
            <a:ext cx="273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second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26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99" y="2566854"/>
            <a:ext cx="3904651" cy="3561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third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first and second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10540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205" y="5117068"/>
            <a:ext cx="25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third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36" y="2564608"/>
            <a:ext cx="3907098" cy="3564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fourth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1008" y="5438339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0467" y="5413629"/>
            <a:ext cx="26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fourth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918" y="2786063"/>
            <a:ext cx="338138" cy="29968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online SLAM problem is often expressed in a probabilistic framework</a:t>
            </a:r>
          </a:p>
          <a:p>
            <a:pPr lvl="1"/>
            <a:r>
              <a:rPr lang="en-US" dirty="0" smtClean="0"/>
              <a:t>compute the posterior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density function of the robot's current pose and the map given the history of sensor measurements and control inputs?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492500" y="2362200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Equation" r:id="rId4" imgW="1079280" imgH="228600" progId="Equation.3">
                  <p:embed/>
                </p:oleObj>
              </mc:Choice>
              <mc:Fallback>
                <p:oleObj name="Equation" r:id="rId4" imgW="1079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62200"/>
                        <a:ext cx="215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4" y="2568345"/>
            <a:ext cx="3898390" cy="3556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fifth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11384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350" y="4096893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fifth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0466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77" y="2571971"/>
            <a:ext cx="3902963" cy="3560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sixth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77552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504" y="3767709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sixth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28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20" y="2572550"/>
            <a:ext cx="3898391" cy="355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seventh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43719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7178" y="3438525"/>
            <a:ext cx="186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seventh measured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209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6" y="2577738"/>
            <a:ext cx="3909414" cy="3566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eighth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11715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1677" y="3056652"/>
            <a:ext cx="172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eighth measured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2914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4" y="2569029"/>
            <a:ext cx="3890319" cy="354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 and all of the other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8171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loop closure in KF SLAM comes with a high computational and storage cost</a:t>
            </a:r>
          </a:p>
          <a:p>
            <a:pPr lvl="1"/>
            <a:r>
              <a:rPr lang="en-US" dirty="0" smtClean="0"/>
              <a:t>state covariance matrix size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landmarks</a:t>
            </a:r>
          </a:p>
          <a:p>
            <a:pPr lvl="1"/>
            <a:r>
              <a:rPr lang="en-US" dirty="0" smtClean="0"/>
              <a:t>direct implementation of KF equations require matrix multiplication and inversion</a:t>
            </a:r>
          </a:p>
          <a:p>
            <a:pPr lvl="2"/>
            <a:r>
              <a:rPr lang="en-US" dirty="0" smtClean="0"/>
              <a:t>theoretical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2.376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in practice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if the robot only observes a small number of landmarks then it is possible to perform an update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KF SLAM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Kalman</a:t>
            </a:r>
            <a:r>
              <a:rPr lang="en-US" dirty="0" smtClean="0"/>
              <a:t> filter approaches are actually EKF SLAM</a:t>
            </a:r>
          </a:p>
          <a:p>
            <a:pPr lvl="1"/>
            <a:r>
              <a:rPr lang="en-US" dirty="0" smtClean="0"/>
              <a:t>non-linear plant and measurement models</a:t>
            </a:r>
          </a:p>
          <a:p>
            <a:r>
              <a:rPr lang="en-US" dirty="0" smtClean="0"/>
              <a:t>many other issues not described in class</a:t>
            </a:r>
          </a:p>
          <a:p>
            <a:pPr lvl="1"/>
            <a:r>
              <a:rPr lang="en-US" dirty="0" smtClean="0"/>
              <a:t>dealing with gross errors in sensor data</a:t>
            </a:r>
          </a:p>
          <a:p>
            <a:pPr lvl="1"/>
            <a:r>
              <a:rPr lang="en-US" dirty="0" smtClean="0"/>
              <a:t>feature extraction from sensor data</a:t>
            </a:r>
          </a:p>
          <a:p>
            <a:pPr lvl="1"/>
            <a:r>
              <a:rPr lang="en-US" dirty="0" smtClean="0"/>
              <a:t>landmark correspondences (called the data association problem)</a:t>
            </a:r>
          </a:p>
          <a:p>
            <a:pPr lvl="1"/>
            <a:r>
              <a:rPr lang="en-US" dirty="0" smtClean="0"/>
              <a:t>3D instead of 2D motion</a:t>
            </a:r>
          </a:p>
          <a:p>
            <a:pPr lvl="1"/>
            <a:r>
              <a:rPr lang="en-US" dirty="0" smtClean="0"/>
              <a:t>landmark management</a:t>
            </a:r>
          </a:p>
          <a:p>
            <a:pPr lvl="2"/>
            <a:r>
              <a:rPr lang="en-US" dirty="0" smtClean="0"/>
              <a:t>choice of landmarks</a:t>
            </a:r>
          </a:p>
          <a:p>
            <a:pPr lvl="2"/>
            <a:r>
              <a:rPr lang="en-US" dirty="0" smtClean="0"/>
              <a:t>provisional landmarks</a:t>
            </a:r>
          </a:p>
          <a:p>
            <a:pPr lvl="2"/>
            <a:r>
              <a:rPr lang="en-US" dirty="0" smtClean="0"/>
              <a:t>landmark existence probability</a:t>
            </a:r>
          </a:p>
          <a:p>
            <a:pPr lvl="2"/>
            <a:r>
              <a:rPr lang="en-US" dirty="0" smtClean="0"/>
              <a:t>addition of new landmarks</a:t>
            </a:r>
          </a:p>
          <a:p>
            <a:pPr lvl="2"/>
            <a:r>
              <a:rPr lang="en-US" dirty="0" smtClean="0"/>
              <a:t>removal of false landmarks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57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58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56" y="914400"/>
            <a:ext cx="85181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Landmark-Based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252" y="882632"/>
            <a:ext cx="6409496" cy="53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69762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KF SLAM problem we assumed a robot with sensors that could measure the vector from the robot to a landmark</a:t>
            </a:r>
          </a:p>
          <a:p>
            <a:pPr lvl="1"/>
            <a:r>
              <a:rPr lang="en-US" dirty="0" smtClean="0"/>
              <a:t>similar to, but not exactly the same as, a robot with sensors that can measure distance and bearing</a:t>
            </a:r>
          </a:p>
          <a:p>
            <a:r>
              <a:rPr lang="en-US" dirty="0" smtClean="0"/>
              <a:t>suppose that a robot has a sensor that can only measure the bearing of a landmark (or multiple landmarks)</a:t>
            </a:r>
          </a:p>
          <a:p>
            <a:pPr lvl="1"/>
            <a:r>
              <a:rPr lang="en-US" dirty="0" smtClean="0"/>
              <a:t>perhaps using a monocular camera</a:t>
            </a:r>
          </a:p>
          <a:p>
            <a:pPr lvl="1"/>
            <a:r>
              <a:rPr lang="en-US" dirty="0" smtClean="0"/>
              <a:t>what is a possible measurement model?</a:t>
            </a:r>
          </a:p>
          <a:p>
            <a:pPr lvl="2"/>
            <a:r>
              <a:rPr lang="en-US" dirty="0" smtClean="0"/>
              <a:t>is it linear?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that the landmarks are uniquely identifiable explain</a:t>
            </a:r>
          </a:p>
          <a:p>
            <a:pPr lvl="1"/>
            <a:r>
              <a:rPr lang="en-US" dirty="0" smtClean="0"/>
              <a:t>how to use an EKF to solve the bearing only SLAM problem</a:t>
            </a:r>
          </a:p>
          <a:p>
            <a:pPr lvl="1"/>
            <a:r>
              <a:rPr lang="en-US" dirty="0" smtClean="0"/>
              <a:t>how to use a PF to solve the bearing only SLAM problem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Landmark-Based SLAM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directionless robot (i.e., don't care about orientation) that moves in controlled but noisy steps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fixed landmarks</a:t>
            </a:r>
          </a:p>
          <a:p>
            <a:pPr lvl="1"/>
            <a:r>
              <a:rPr lang="en-US" dirty="0" smtClean="0"/>
              <a:t>the robot can measure all of the landmarks all of the time in a controlled order</a:t>
            </a:r>
          </a:p>
          <a:p>
            <a:pPr lvl="1"/>
            <a:r>
              <a:rPr lang="en-US" dirty="0" smtClean="0"/>
              <a:t>the robot measures the relative offset from its position to each landmark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82320" y="4059720"/>
              <a:ext cx="7807680" cy="888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0" y="4049640"/>
                <a:ext cx="7825320" cy="91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92200" y="1346200"/>
          <a:ext cx="13970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4" imgW="698400" imgH="2082600" progId="Equation.3">
                  <p:embed/>
                </p:oleObj>
              </mc:Choice>
              <mc:Fallback>
                <p:oleObj name="Equation" r:id="rId4" imgW="6984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346200"/>
                        <a:ext cx="13970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1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16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2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88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637720" y="93240"/>
              <a:ext cx="5641200" cy="12664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7280" y="85320"/>
                <a:ext cx="5659920" cy="128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input;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68400" y="1371600"/>
          <a:ext cx="1244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Equation" r:id="rId4" imgW="622080" imgH="2057400" progId="Equation.3">
                  <p:embed/>
                </p:oleObj>
              </mc:Choice>
              <mc:Fallback>
                <p:oleObj name="Equation" r:id="rId4" imgW="6220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371600"/>
                        <a:ext cx="12446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step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no control is applied to landmarks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7829</TotalTime>
  <Words>1805</Words>
  <Application>Microsoft Office PowerPoint</Application>
  <PresentationFormat>On-screen Show (4:3)</PresentationFormat>
  <Paragraphs>475</Paragraphs>
  <Slides>62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Equation</vt:lpstr>
      <vt:lpstr>Simultaneous Localization and Mapping </vt:lpstr>
      <vt:lpstr>SLAM</vt:lpstr>
      <vt:lpstr>SLAM</vt:lpstr>
      <vt:lpstr>Online SLAM</vt:lpstr>
      <vt:lpstr>Online SLAM</vt:lpstr>
      <vt:lpstr>Landmark-Based SLAM</vt:lpstr>
      <vt:lpstr>A Simple Landmark-Based SLAM Problem</vt:lpstr>
      <vt:lpstr>Plant Model</vt:lpstr>
      <vt:lpstr>Plant Model</vt:lpstr>
      <vt:lpstr>Plant Model</vt:lpstr>
      <vt:lpstr>Plant Model</vt:lpstr>
      <vt:lpstr>Measurement Model</vt:lpstr>
      <vt:lpstr>Measurement Model</vt:lpstr>
      <vt:lpstr>Measurement Model</vt:lpstr>
      <vt:lpstr>Measurement Model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Measurement Model</vt:lpstr>
      <vt:lpstr>Measurement Model</vt:lpstr>
      <vt:lpstr>Measurement Model</vt:lpstr>
      <vt:lpstr>Measurement Model</vt:lpstr>
      <vt:lpstr>Measurement Model</vt:lpstr>
      <vt:lpstr>Measurement Model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EKF Slam Example 3</vt:lpstr>
      <vt:lpstr>Loop Closure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KF SLAM in Practice</vt:lpstr>
      <vt:lpstr>EKF SLAM Application</vt:lpstr>
      <vt:lpstr>EKF SLAM Application</vt:lpstr>
      <vt:lpstr>EKF SLAM Application</vt:lpstr>
      <vt:lpstr>EKF SLAM Application</vt:lpstr>
      <vt:lpstr>Bearing Only SLAM</vt:lpstr>
      <vt:lpstr>Bearing Only SLAM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75</cp:revision>
  <dcterms:created xsi:type="dcterms:W3CDTF">2011-01-07T01:27:12Z</dcterms:created>
  <dcterms:modified xsi:type="dcterms:W3CDTF">2018-03-14T23:21:28Z</dcterms:modified>
</cp:coreProperties>
</file>